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61" r:id="rId4"/>
    <p:sldId id="270" r:id="rId5"/>
    <p:sldId id="279" r:id="rId6"/>
    <p:sldId id="285" r:id="rId7"/>
    <p:sldId id="264" r:id="rId8"/>
    <p:sldId id="259" r:id="rId9"/>
    <p:sldId id="260" r:id="rId10"/>
    <p:sldId id="265" r:id="rId11"/>
    <p:sldId id="268" r:id="rId12"/>
    <p:sldId id="277" r:id="rId13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82" d="100"/>
          <a:sy n="82" d="100"/>
        </p:scale>
        <p:origin x="52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矩形 7"/>
            <p:cNvSpPr>
              <a:spLocks noChangeAspect="1"/>
            </p:cNvSpPr>
            <p:nvPr/>
          </p:nvSpPr>
          <p:spPr>
            <a:xfrm>
              <a:off x="0" y="12560"/>
              <a:ext cx="12192000" cy="683288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>
              <a:spLocks/>
            </p:cNvSpPr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10936451 w 12192000"/>
                <a:gd name="connsiteY0" fmla="*/ 3415182 h 6858000"/>
                <a:gd name="connsiteX1" fmla="*/ 9680902 w 12192000"/>
                <a:gd name="connsiteY1" fmla="*/ 4263331 h 6858000"/>
                <a:gd name="connsiteX2" fmla="*/ 9680902 w 12192000"/>
                <a:gd name="connsiteY2" fmla="*/ 5447866 h 6858000"/>
                <a:gd name="connsiteX3" fmla="*/ 10936451 w 12192000"/>
                <a:gd name="connsiteY3" fmla="*/ 6296014 h 6858000"/>
                <a:gd name="connsiteX4" fmla="*/ 12191999 w 12192000"/>
                <a:gd name="connsiteY4" fmla="*/ 5447866 h 6858000"/>
                <a:gd name="connsiteX5" fmla="*/ 12191999 w 12192000"/>
                <a:gd name="connsiteY5" fmla="*/ 4263331 h 6858000"/>
                <a:gd name="connsiteX6" fmla="*/ 12191999 w 12192000"/>
                <a:gd name="connsiteY6" fmla="*/ 1299304 h 6858000"/>
                <a:gd name="connsiteX7" fmla="*/ 10973021 w 12192000"/>
                <a:gd name="connsiteY7" fmla="*/ 2122749 h 6858000"/>
                <a:gd name="connsiteX8" fmla="*/ 10973021 w 12192000"/>
                <a:gd name="connsiteY8" fmla="*/ 3307284 h 6858000"/>
                <a:gd name="connsiteX9" fmla="*/ 12191999 w 12192000"/>
                <a:gd name="connsiteY9" fmla="*/ 4130730 h 6858000"/>
                <a:gd name="connsiteX10" fmla="*/ 7060084 w 12192000"/>
                <a:gd name="connsiteY10" fmla="*/ 1274598 h 6858000"/>
                <a:gd name="connsiteX11" fmla="*/ 5804535 w 12192000"/>
                <a:gd name="connsiteY11" fmla="*/ 2122747 h 6858000"/>
                <a:gd name="connsiteX12" fmla="*/ 5804535 w 12192000"/>
                <a:gd name="connsiteY12" fmla="*/ 3307282 h 6858000"/>
                <a:gd name="connsiteX13" fmla="*/ 7060084 w 12192000"/>
                <a:gd name="connsiteY13" fmla="*/ 4155430 h 6858000"/>
                <a:gd name="connsiteX14" fmla="*/ 8315631 w 12192000"/>
                <a:gd name="connsiteY14" fmla="*/ 3307282 h 6858000"/>
                <a:gd name="connsiteX15" fmla="*/ 8315631 w 12192000"/>
                <a:gd name="connsiteY15" fmla="*/ 2122747 h 6858000"/>
                <a:gd name="connsiteX16" fmla="*/ 9644325 w 12192000"/>
                <a:gd name="connsiteY16" fmla="*/ 1274597 h 6858000"/>
                <a:gd name="connsiteX17" fmla="*/ 8388777 w 12192000"/>
                <a:gd name="connsiteY17" fmla="*/ 2122747 h 6858000"/>
                <a:gd name="connsiteX18" fmla="*/ 8388777 w 12192000"/>
                <a:gd name="connsiteY18" fmla="*/ 3307282 h 6858000"/>
                <a:gd name="connsiteX19" fmla="*/ 9644325 w 12192000"/>
                <a:gd name="connsiteY19" fmla="*/ 4155430 h 6858000"/>
                <a:gd name="connsiteX20" fmla="*/ 10899873 w 12192000"/>
                <a:gd name="connsiteY20" fmla="*/ 3307282 h 6858000"/>
                <a:gd name="connsiteX21" fmla="*/ 10899873 w 12192000"/>
                <a:gd name="connsiteY21" fmla="*/ 2122747 h 6858000"/>
                <a:gd name="connsiteX22" fmla="*/ 0 w 12192000"/>
                <a:gd name="connsiteY22" fmla="*/ 0 h 6858000"/>
                <a:gd name="connsiteX23" fmla="*/ 4512416 w 12192000"/>
                <a:gd name="connsiteY23" fmla="*/ 0 h 6858000"/>
                <a:gd name="connsiteX24" fmla="*/ 4512416 w 12192000"/>
                <a:gd name="connsiteY24" fmla="*/ 1181643 h 6858000"/>
                <a:gd name="connsiteX25" fmla="*/ 5767965 w 12192000"/>
                <a:gd name="connsiteY25" fmla="*/ 2029792 h 6858000"/>
                <a:gd name="connsiteX26" fmla="*/ 7023513 w 12192000"/>
                <a:gd name="connsiteY26" fmla="*/ 1181643 h 6858000"/>
                <a:gd name="connsiteX27" fmla="*/ 7023513 w 12192000"/>
                <a:gd name="connsiteY27" fmla="*/ 0 h 6858000"/>
                <a:gd name="connsiteX28" fmla="*/ 7096659 w 12192000"/>
                <a:gd name="connsiteY28" fmla="*/ 0 h 6858000"/>
                <a:gd name="connsiteX29" fmla="*/ 7096659 w 12192000"/>
                <a:gd name="connsiteY29" fmla="*/ 1181642 h 6858000"/>
                <a:gd name="connsiteX30" fmla="*/ 8352207 w 12192000"/>
                <a:gd name="connsiteY30" fmla="*/ 2029791 h 6858000"/>
                <a:gd name="connsiteX31" fmla="*/ 9607755 w 12192000"/>
                <a:gd name="connsiteY31" fmla="*/ 1181642 h 6858000"/>
                <a:gd name="connsiteX32" fmla="*/ 9607755 w 12192000"/>
                <a:gd name="connsiteY32" fmla="*/ 0 h 6858000"/>
                <a:gd name="connsiteX33" fmla="*/ 9680903 w 12192000"/>
                <a:gd name="connsiteY33" fmla="*/ 0 h 6858000"/>
                <a:gd name="connsiteX34" fmla="*/ 9680903 w 12192000"/>
                <a:gd name="connsiteY34" fmla="*/ 1181642 h 6858000"/>
                <a:gd name="connsiteX35" fmla="*/ 10936451 w 12192000"/>
                <a:gd name="connsiteY35" fmla="*/ 2029791 h 6858000"/>
                <a:gd name="connsiteX36" fmla="*/ 12191999 w 12192000"/>
                <a:gd name="connsiteY36" fmla="*/ 1181642 h 6858000"/>
                <a:gd name="connsiteX37" fmla="*/ 12191999 w 12192000"/>
                <a:gd name="connsiteY37" fmla="*/ 0 h 6858000"/>
                <a:gd name="connsiteX38" fmla="*/ 12192000 w 12192000"/>
                <a:gd name="connsiteY38" fmla="*/ 0 h 6858000"/>
                <a:gd name="connsiteX39" fmla="*/ 12192000 w 12192000"/>
                <a:gd name="connsiteY39" fmla="*/ 6858000 h 6858000"/>
                <a:gd name="connsiteX40" fmla="*/ 0 w 12192000"/>
                <a:gd name="connsiteY4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192000" h="6858000">
                  <a:moveTo>
                    <a:pt x="10936451" y="3415182"/>
                  </a:moveTo>
                  <a:lnTo>
                    <a:pt x="9680902" y="4263331"/>
                  </a:lnTo>
                  <a:lnTo>
                    <a:pt x="9680902" y="5447866"/>
                  </a:lnTo>
                  <a:lnTo>
                    <a:pt x="10936451" y="6296014"/>
                  </a:lnTo>
                  <a:lnTo>
                    <a:pt x="12191999" y="5447866"/>
                  </a:lnTo>
                  <a:lnTo>
                    <a:pt x="12191999" y="4263331"/>
                  </a:lnTo>
                  <a:close/>
                  <a:moveTo>
                    <a:pt x="12191999" y="1299304"/>
                  </a:moveTo>
                  <a:lnTo>
                    <a:pt x="10973021" y="2122749"/>
                  </a:lnTo>
                  <a:lnTo>
                    <a:pt x="10973021" y="3307284"/>
                  </a:lnTo>
                  <a:lnTo>
                    <a:pt x="12191999" y="4130730"/>
                  </a:lnTo>
                  <a:close/>
                  <a:moveTo>
                    <a:pt x="7060084" y="1274598"/>
                  </a:moveTo>
                  <a:lnTo>
                    <a:pt x="5804535" y="2122747"/>
                  </a:lnTo>
                  <a:lnTo>
                    <a:pt x="5804535" y="3307282"/>
                  </a:lnTo>
                  <a:lnTo>
                    <a:pt x="7060084" y="4155430"/>
                  </a:lnTo>
                  <a:lnTo>
                    <a:pt x="8315631" y="3307282"/>
                  </a:lnTo>
                  <a:lnTo>
                    <a:pt x="8315631" y="2122747"/>
                  </a:lnTo>
                  <a:close/>
                  <a:moveTo>
                    <a:pt x="9644325" y="1274597"/>
                  </a:moveTo>
                  <a:lnTo>
                    <a:pt x="8388777" y="2122747"/>
                  </a:lnTo>
                  <a:lnTo>
                    <a:pt x="8388777" y="3307282"/>
                  </a:lnTo>
                  <a:lnTo>
                    <a:pt x="9644325" y="4155430"/>
                  </a:lnTo>
                  <a:lnTo>
                    <a:pt x="10899873" y="3307282"/>
                  </a:lnTo>
                  <a:lnTo>
                    <a:pt x="10899873" y="2122747"/>
                  </a:lnTo>
                  <a:close/>
                  <a:moveTo>
                    <a:pt x="0" y="0"/>
                  </a:moveTo>
                  <a:lnTo>
                    <a:pt x="4512416" y="0"/>
                  </a:lnTo>
                  <a:lnTo>
                    <a:pt x="4512416" y="1181643"/>
                  </a:lnTo>
                  <a:lnTo>
                    <a:pt x="5767965" y="2029792"/>
                  </a:lnTo>
                  <a:lnTo>
                    <a:pt x="7023513" y="1181643"/>
                  </a:lnTo>
                  <a:lnTo>
                    <a:pt x="7023513" y="0"/>
                  </a:lnTo>
                  <a:lnTo>
                    <a:pt x="7096659" y="0"/>
                  </a:lnTo>
                  <a:lnTo>
                    <a:pt x="7096659" y="1181642"/>
                  </a:lnTo>
                  <a:lnTo>
                    <a:pt x="8352207" y="2029791"/>
                  </a:lnTo>
                  <a:lnTo>
                    <a:pt x="9607755" y="1181642"/>
                  </a:lnTo>
                  <a:lnTo>
                    <a:pt x="9607755" y="0"/>
                  </a:lnTo>
                  <a:lnTo>
                    <a:pt x="9680903" y="0"/>
                  </a:lnTo>
                  <a:lnTo>
                    <a:pt x="9680903" y="1181642"/>
                  </a:lnTo>
                  <a:lnTo>
                    <a:pt x="10936451" y="2029791"/>
                  </a:lnTo>
                  <a:lnTo>
                    <a:pt x="12191999" y="1181642"/>
                  </a:lnTo>
                  <a:lnTo>
                    <a:pt x="12191999" y="0"/>
                  </a:ln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89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0" y="5243689"/>
              <a:ext cx="666184" cy="1531327"/>
            </a:xfrm>
            <a:custGeom>
              <a:avLst/>
              <a:gdLst>
                <a:gd name="connsiteX0" fmla="*/ 0 w 753038"/>
                <a:gd name="connsiteY0" fmla="*/ 0 h 1730974"/>
                <a:gd name="connsiteX1" fmla="*/ 753038 w 753038"/>
                <a:gd name="connsiteY1" fmla="*/ 508693 h 1730974"/>
                <a:gd name="connsiteX2" fmla="*/ 753038 w 753038"/>
                <a:gd name="connsiteY2" fmla="*/ 1222281 h 1730974"/>
                <a:gd name="connsiteX3" fmla="*/ 0 w 753038"/>
                <a:gd name="connsiteY3" fmla="*/ 1730974 h 173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038" h="1730974">
                  <a:moveTo>
                    <a:pt x="0" y="0"/>
                  </a:moveTo>
                  <a:lnTo>
                    <a:pt x="753038" y="508693"/>
                  </a:lnTo>
                  <a:lnTo>
                    <a:pt x="753038" y="1222281"/>
                  </a:lnTo>
                  <a:lnTo>
                    <a:pt x="0" y="173097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0" y="6400212"/>
              <a:ext cx="1335314" cy="457435"/>
            </a:xfrm>
            <a:custGeom>
              <a:avLst/>
              <a:gdLst>
                <a:gd name="connsiteX0" fmla="*/ 753038 w 1509406"/>
                <a:gd name="connsiteY0" fmla="*/ 0 h 517073"/>
                <a:gd name="connsiteX1" fmla="*/ 1509406 w 1509406"/>
                <a:gd name="connsiteY1" fmla="*/ 510943 h 517073"/>
                <a:gd name="connsiteX2" fmla="*/ 1509406 w 1509406"/>
                <a:gd name="connsiteY2" fmla="*/ 517073 h 517073"/>
                <a:gd name="connsiteX3" fmla="*/ 0 w 1509406"/>
                <a:gd name="connsiteY3" fmla="*/ 517073 h 517073"/>
                <a:gd name="connsiteX4" fmla="*/ 0 w 1509406"/>
                <a:gd name="connsiteY4" fmla="*/ 508693 h 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9406" h="517073">
                  <a:moveTo>
                    <a:pt x="753038" y="0"/>
                  </a:moveTo>
                  <a:lnTo>
                    <a:pt x="1509406" y="510943"/>
                  </a:lnTo>
                  <a:lnTo>
                    <a:pt x="1509406" y="517073"/>
                  </a:lnTo>
                  <a:lnTo>
                    <a:pt x="0" y="517073"/>
                  </a:lnTo>
                  <a:lnTo>
                    <a:pt x="0" y="50869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953500" y="4637555"/>
              <a:ext cx="1390650" cy="1595411"/>
            </a:xfrm>
            <a:custGeom>
              <a:avLst/>
              <a:gdLst>
                <a:gd name="connsiteX0" fmla="*/ 373588 w 747176"/>
                <a:gd name="connsiteY0" fmla="*/ 0 h 857191"/>
                <a:gd name="connsiteX1" fmla="*/ 747176 w 747176"/>
                <a:gd name="connsiteY1" fmla="*/ 252367 h 857191"/>
                <a:gd name="connsiteX2" fmla="*/ 747176 w 747176"/>
                <a:gd name="connsiteY2" fmla="*/ 604825 h 857191"/>
                <a:gd name="connsiteX3" fmla="*/ 373588 w 747176"/>
                <a:gd name="connsiteY3" fmla="*/ 857191 h 857191"/>
                <a:gd name="connsiteX4" fmla="*/ 0 w 747176"/>
                <a:gd name="connsiteY4" fmla="*/ 604825 h 857191"/>
                <a:gd name="connsiteX5" fmla="*/ 0 w 747176"/>
                <a:gd name="connsiteY5" fmla="*/ 252367 h 85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7176" h="857191">
                  <a:moveTo>
                    <a:pt x="373588" y="0"/>
                  </a:moveTo>
                  <a:lnTo>
                    <a:pt x="747176" y="252367"/>
                  </a:lnTo>
                  <a:lnTo>
                    <a:pt x="747176" y="604825"/>
                  </a:lnTo>
                  <a:lnTo>
                    <a:pt x="373588" y="857191"/>
                  </a:lnTo>
                  <a:lnTo>
                    <a:pt x="0" y="604825"/>
                  </a:lnTo>
                  <a:lnTo>
                    <a:pt x="0" y="25236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 w="55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0" y="0"/>
              <a:ext cx="2794000" cy="2408410"/>
            </a:xfrm>
            <a:custGeom>
              <a:avLst/>
              <a:gdLst>
                <a:gd name="connsiteX0" fmla="*/ 0 w 2794000"/>
                <a:gd name="connsiteY0" fmla="*/ 0 h 2408410"/>
                <a:gd name="connsiteX1" fmla="*/ 2794000 w 2794000"/>
                <a:gd name="connsiteY1" fmla="*/ 0 h 2408410"/>
                <a:gd name="connsiteX2" fmla="*/ 2794000 w 2794000"/>
                <a:gd name="connsiteY2" fmla="*/ 1197780 h 2408410"/>
                <a:gd name="connsiteX3" fmla="*/ 1001854 w 2794000"/>
                <a:gd name="connsiteY3" fmla="*/ 2408410 h 2408410"/>
                <a:gd name="connsiteX4" fmla="*/ 0 w 2794000"/>
                <a:gd name="connsiteY4" fmla="*/ 1731638 h 24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0" h="2408410">
                  <a:moveTo>
                    <a:pt x="0" y="0"/>
                  </a:moveTo>
                  <a:lnTo>
                    <a:pt x="2794000" y="0"/>
                  </a:lnTo>
                  <a:lnTo>
                    <a:pt x="2794000" y="1197780"/>
                  </a:lnTo>
                  <a:lnTo>
                    <a:pt x="1001854" y="2408410"/>
                  </a:lnTo>
                  <a:lnTo>
                    <a:pt x="0" y="173163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 w="55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886857"/>
            <a:ext cx="4991099" cy="2132149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0" y="4096285"/>
            <a:ext cx="4991099" cy="69501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8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105189"/>
            <a:ext cx="4991099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459467"/>
            <a:ext cx="4991099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1"/>
            <a:ext cx="12191998" cy="6857998"/>
            <a:chOff x="1" y="1"/>
            <a:chExt cx="12191998" cy="6857998"/>
          </a:xfrm>
        </p:grpSpPr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7" y="1605286"/>
            <a:ext cx="8231021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7647"/>
            <a:chOff x="0" y="353"/>
            <a:chExt cx="12192000" cy="6857647"/>
          </a:xfrm>
        </p:grpSpPr>
        <p:grpSp>
          <p:nvGrpSpPr>
            <p:cNvPr id="3" name="组合 2"/>
            <p:cNvGrpSpPr/>
            <p:nvPr/>
          </p:nvGrpSpPr>
          <p:grpSpPr>
            <a:xfrm>
              <a:off x="4710344" y="353"/>
              <a:ext cx="7481656" cy="6133747"/>
              <a:chOff x="4710344" y="353"/>
              <a:chExt cx="7481656" cy="6133747"/>
            </a:xfrm>
          </p:grpSpPr>
          <p:sp>
            <p:nvSpPr>
              <p:cNvPr id="11" name="任意多边形: 形状 10"/>
              <p:cNvSpPr/>
              <p:nvPr/>
            </p:nvSpPr>
            <p:spPr>
              <a:xfrm>
                <a:off x="7227983" y="353"/>
                <a:ext cx="4964017" cy="4048334"/>
              </a:xfrm>
              <a:custGeom>
                <a:avLst/>
                <a:gdLst>
                  <a:gd name="connsiteX0" fmla="*/ 2654300 w 5308604"/>
                  <a:gd name="connsiteY0" fmla="*/ 1327948 h 4329357"/>
                  <a:gd name="connsiteX1" fmla="*/ 3962398 w 5308604"/>
                  <a:gd name="connsiteY1" fmla="*/ 2211596 h 4329357"/>
                  <a:gd name="connsiteX2" fmla="*/ 3962398 w 5308604"/>
                  <a:gd name="connsiteY2" fmla="*/ 3445709 h 4329357"/>
                  <a:gd name="connsiteX3" fmla="*/ 2654300 w 5308604"/>
                  <a:gd name="connsiteY3" fmla="*/ 4329357 h 4329357"/>
                  <a:gd name="connsiteX4" fmla="*/ 1346200 w 5308604"/>
                  <a:gd name="connsiteY4" fmla="*/ 3445709 h 4329357"/>
                  <a:gd name="connsiteX5" fmla="*/ 1346200 w 5308604"/>
                  <a:gd name="connsiteY5" fmla="*/ 2211596 h 4329357"/>
                  <a:gd name="connsiteX6" fmla="*/ 0 w 5308604"/>
                  <a:gd name="connsiteY6" fmla="*/ 0 h 4329357"/>
                  <a:gd name="connsiteX7" fmla="*/ 2616198 w 5308604"/>
                  <a:gd name="connsiteY7" fmla="*/ 0 h 4329357"/>
                  <a:gd name="connsiteX8" fmla="*/ 2616198 w 5308604"/>
                  <a:gd name="connsiteY8" fmla="*/ 1231102 h 4329357"/>
                  <a:gd name="connsiteX9" fmla="*/ 1308099 w 5308604"/>
                  <a:gd name="connsiteY9" fmla="*/ 2114750 h 4329357"/>
                  <a:gd name="connsiteX10" fmla="*/ 0 w 5308604"/>
                  <a:gd name="connsiteY10" fmla="*/ 1231102 h 4329357"/>
                  <a:gd name="connsiteX11" fmla="*/ 2692406 w 5308604"/>
                  <a:gd name="connsiteY11" fmla="*/ 0 h 4329357"/>
                  <a:gd name="connsiteX12" fmla="*/ 5308604 w 5308604"/>
                  <a:gd name="connsiteY12" fmla="*/ 0 h 4329357"/>
                  <a:gd name="connsiteX13" fmla="*/ 5308604 w 5308604"/>
                  <a:gd name="connsiteY13" fmla="*/ 1231102 h 4329357"/>
                  <a:gd name="connsiteX14" fmla="*/ 4000505 w 5308604"/>
                  <a:gd name="connsiteY14" fmla="*/ 2114750 h 4329357"/>
                  <a:gd name="connsiteX15" fmla="*/ 2692406 w 5308604"/>
                  <a:gd name="connsiteY15" fmla="*/ 1231102 h 4329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08604" h="4329357">
                    <a:moveTo>
                      <a:pt x="2654300" y="1327948"/>
                    </a:moveTo>
                    <a:lnTo>
                      <a:pt x="3962398" y="2211596"/>
                    </a:lnTo>
                    <a:lnTo>
                      <a:pt x="3962398" y="3445709"/>
                    </a:lnTo>
                    <a:lnTo>
                      <a:pt x="2654300" y="4329357"/>
                    </a:lnTo>
                    <a:lnTo>
                      <a:pt x="1346200" y="3445709"/>
                    </a:lnTo>
                    <a:lnTo>
                      <a:pt x="1346200" y="2211596"/>
                    </a:lnTo>
                    <a:close/>
                    <a:moveTo>
                      <a:pt x="0" y="0"/>
                    </a:moveTo>
                    <a:lnTo>
                      <a:pt x="2616198" y="0"/>
                    </a:lnTo>
                    <a:lnTo>
                      <a:pt x="2616198" y="1231102"/>
                    </a:lnTo>
                    <a:lnTo>
                      <a:pt x="1308099" y="2114750"/>
                    </a:lnTo>
                    <a:lnTo>
                      <a:pt x="0" y="1231102"/>
                    </a:lnTo>
                    <a:close/>
                    <a:moveTo>
                      <a:pt x="2692406" y="0"/>
                    </a:moveTo>
                    <a:lnTo>
                      <a:pt x="5308604" y="0"/>
                    </a:lnTo>
                    <a:lnTo>
                      <a:pt x="5308604" y="1231102"/>
                    </a:lnTo>
                    <a:lnTo>
                      <a:pt x="4000505" y="2114750"/>
                    </a:lnTo>
                    <a:lnTo>
                      <a:pt x="2692406" y="1231102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 l="-22758" r="-22758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4710344" y="353"/>
                <a:ext cx="7481656" cy="6133747"/>
                <a:chOff x="4710344" y="353"/>
                <a:chExt cx="7481656" cy="6133747"/>
              </a:xfrm>
            </p:grpSpPr>
            <p:sp>
              <p:nvSpPr>
                <p:cNvPr id="13" name="任意多边形: 形状 12"/>
                <p:cNvSpPr/>
                <p:nvPr/>
              </p:nvSpPr>
              <p:spPr>
                <a:xfrm>
                  <a:off x="4710344" y="353"/>
                  <a:ext cx="2446378" cy="1977479"/>
                </a:xfrm>
                <a:custGeom>
                  <a:avLst/>
                  <a:gdLst>
                    <a:gd name="connsiteX0" fmla="*/ 0 w 2616198"/>
                    <a:gd name="connsiteY0" fmla="*/ 0 h 2114750"/>
                    <a:gd name="connsiteX1" fmla="*/ 2616198 w 2616198"/>
                    <a:gd name="connsiteY1" fmla="*/ 0 h 2114750"/>
                    <a:gd name="connsiteX2" fmla="*/ 2616198 w 2616198"/>
                    <a:gd name="connsiteY2" fmla="*/ 1231102 h 2114750"/>
                    <a:gd name="connsiteX3" fmla="*/ 1308099 w 2616198"/>
                    <a:gd name="connsiteY3" fmla="*/ 2114750 h 2114750"/>
                    <a:gd name="connsiteX4" fmla="*/ 0 w 2616198"/>
                    <a:gd name="connsiteY4" fmla="*/ 1231102 h 2114750"/>
                    <a:gd name="connsiteX5" fmla="*/ 0 w 2616198"/>
                    <a:gd name="connsiteY5" fmla="*/ 0 h 2114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6198" h="2114750">
                      <a:moveTo>
                        <a:pt x="0" y="0"/>
                      </a:moveTo>
                      <a:lnTo>
                        <a:pt x="2616198" y="0"/>
                      </a:lnTo>
                      <a:lnTo>
                        <a:pt x="2616198" y="1231102"/>
                      </a:lnTo>
                      <a:lnTo>
                        <a:pt x="1308099" y="2114750"/>
                      </a:lnTo>
                      <a:lnTo>
                        <a:pt x="0" y="123110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11004439" y="1266170"/>
                  <a:ext cx="1187561" cy="2758452"/>
                </a:xfrm>
                <a:custGeom>
                  <a:avLst/>
                  <a:gdLst>
                    <a:gd name="connsiteX0" fmla="*/ 1269998 w 1269998"/>
                    <a:gd name="connsiteY0" fmla="*/ 0 h 2949935"/>
                    <a:gd name="connsiteX1" fmla="*/ 1269998 w 1269998"/>
                    <a:gd name="connsiteY1" fmla="*/ 2949935 h 2949935"/>
                    <a:gd name="connsiteX2" fmla="*/ 0 w 1269998"/>
                    <a:gd name="connsiteY2" fmla="*/ 2092024 h 2949935"/>
                    <a:gd name="connsiteX3" fmla="*/ 0 w 1269998"/>
                    <a:gd name="connsiteY3" fmla="*/ 857911 h 2949935"/>
                    <a:gd name="connsiteX4" fmla="*/ 1269998 w 1269998"/>
                    <a:gd name="connsiteY4" fmla="*/ 0 h 2949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9998" h="2949935">
                      <a:moveTo>
                        <a:pt x="1269998" y="0"/>
                      </a:moveTo>
                      <a:lnTo>
                        <a:pt x="1269998" y="2949935"/>
                      </a:lnTo>
                      <a:lnTo>
                        <a:pt x="0" y="2092024"/>
                      </a:lnTo>
                      <a:lnTo>
                        <a:pt x="0" y="857911"/>
                      </a:lnTo>
                      <a:lnTo>
                        <a:pt x="12699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9745622" y="3327516"/>
                  <a:ext cx="2446378" cy="2806584"/>
                </a:xfrm>
                <a:custGeom>
                  <a:avLst/>
                  <a:gdLst>
                    <a:gd name="connsiteX0" fmla="*/ 1308100 w 2616198"/>
                    <a:gd name="connsiteY0" fmla="*/ 0 h 3001409"/>
                    <a:gd name="connsiteX1" fmla="*/ 2616198 w 2616198"/>
                    <a:gd name="connsiteY1" fmla="*/ 883648 h 3001409"/>
                    <a:gd name="connsiteX2" fmla="*/ 2616198 w 2616198"/>
                    <a:gd name="connsiteY2" fmla="*/ 2117761 h 3001409"/>
                    <a:gd name="connsiteX3" fmla="*/ 1308100 w 2616198"/>
                    <a:gd name="connsiteY3" fmla="*/ 3001409 h 3001409"/>
                    <a:gd name="connsiteX4" fmla="*/ 0 w 2616198"/>
                    <a:gd name="connsiteY4" fmla="*/ 2117761 h 3001409"/>
                    <a:gd name="connsiteX5" fmla="*/ 0 w 2616198"/>
                    <a:gd name="connsiteY5" fmla="*/ 883648 h 3001409"/>
                    <a:gd name="connsiteX6" fmla="*/ 1308100 w 2616198"/>
                    <a:gd name="connsiteY6" fmla="*/ 0 h 3001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16198" h="3001409">
                      <a:moveTo>
                        <a:pt x="1308100" y="0"/>
                      </a:moveTo>
                      <a:lnTo>
                        <a:pt x="2616198" y="883648"/>
                      </a:lnTo>
                      <a:lnTo>
                        <a:pt x="2616198" y="2117761"/>
                      </a:lnTo>
                      <a:lnTo>
                        <a:pt x="1308100" y="3001409"/>
                      </a:lnTo>
                      <a:lnTo>
                        <a:pt x="0" y="2117761"/>
                      </a:lnTo>
                      <a:lnTo>
                        <a:pt x="0" y="883648"/>
                      </a:lnTo>
                      <a:lnTo>
                        <a:pt x="130810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5969161" y="1242102"/>
                  <a:ext cx="2446378" cy="2806584"/>
                </a:xfrm>
                <a:custGeom>
                  <a:avLst/>
                  <a:gdLst>
                    <a:gd name="connsiteX0" fmla="*/ 1308100 w 2616198"/>
                    <a:gd name="connsiteY0" fmla="*/ 0 h 3001409"/>
                    <a:gd name="connsiteX1" fmla="*/ 2616198 w 2616198"/>
                    <a:gd name="connsiteY1" fmla="*/ 883648 h 3001409"/>
                    <a:gd name="connsiteX2" fmla="*/ 2616198 w 2616198"/>
                    <a:gd name="connsiteY2" fmla="*/ 2117761 h 3001409"/>
                    <a:gd name="connsiteX3" fmla="*/ 1308100 w 2616198"/>
                    <a:gd name="connsiteY3" fmla="*/ 3001409 h 3001409"/>
                    <a:gd name="connsiteX4" fmla="*/ 0 w 2616198"/>
                    <a:gd name="connsiteY4" fmla="*/ 2117761 h 3001409"/>
                    <a:gd name="connsiteX5" fmla="*/ 0 w 2616198"/>
                    <a:gd name="connsiteY5" fmla="*/ 883648 h 3001409"/>
                    <a:gd name="connsiteX6" fmla="*/ 1308100 w 2616198"/>
                    <a:gd name="connsiteY6" fmla="*/ 0 h 3001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16198" h="3001409">
                      <a:moveTo>
                        <a:pt x="1308100" y="0"/>
                      </a:moveTo>
                      <a:lnTo>
                        <a:pt x="2616198" y="883648"/>
                      </a:lnTo>
                      <a:lnTo>
                        <a:pt x="2616198" y="2117761"/>
                      </a:lnTo>
                      <a:lnTo>
                        <a:pt x="1308100" y="3001409"/>
                      </a:lnTo>
                      <a:lnTo>
                        <a:pt x="0" y="2117761"/>
                      </a:lnTo>
                      <a:lnTo>
                        <a:pt x="0" y="883648"/>
                      </a:lnTo>
                      <a:lnTo>
                        <a:pt x="130810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0" y="5244042"/>
              <a:ext cx="1335314" cy="1613958"/>
              <a:chOff x="0" y="5033622"/>
              <a:chExt cx="1509406" cy="1824378"/>
            </a:xfrm>
          </p:grpSpPr>
          <p:sp>
            <p:nvSpPr>
              <p:cNvPr id="9" name="任意多边形: 形状 8"/>
              <p:cNvSpPr/>
              <p:nvPr/>
            </p:nvSpPr>
            <p:spPr>
              <a:xfrm>
                <a:off x="0" y="5033622"/>
                <a:ext cx="753038" cy="1730974"/>
              </a:xfrm>
              <a:custGeom>
                <a:avLst/>
                <a:gdLst>
                  <a:gd name="connsiteX0" fmla="*/ 0 w 753038"/>
                  <a:gd name="connsiteY0" fmla="*/ 0 h 1730974"/>
                  <a:gd name="connsiteX1" fmla="*/ 753038 w 753038"/>
                  <a:gd name="connsiteY1" fmla="*/ 508693 h 1730974"/>
                  <a:gd name="connsiteX2" fmla="*/ 753038 w 753038"/>
                  <a:gd name="connsiteY2" fmla="*/ 1222281 h 1730974"/>
                  <a:gd name="connsiteX3" fmla="*/ 0 w 753038"/>
                  <a:gd name="connsiteY3" fmla="*/ 1730974 h 173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038" h="1730974">
                    <a:moveTo>
                      <a:pt x="0" y="0"/>
                    </a:moveTo>
                    <a:lnTo>
                      <a:pt x="753038" y="508693"/>
                    </a:lnTo>
                    <a:lnTo>
                      <a:pt x="753038" y="1222281"/>
                    </a:lnTo>
                    <a:lnTo>
                      <a:pt x="0" y="17309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0" y="6340927"/>
                <a:ext cx="1509406" cy="517073"/>
              </a:xfrm>
              <a:custGeom>
                <a:avLst/>
                <a:gdLst>
                  <a:gd name="connsiteX0" fmla="*/ 753038 w 1509406"/>
                  <a:gd name="connsiteY0" fmla="*/ 0 h 517073"/>
                  <a:gd name="connsiteX1" fmla="*/ 1509406 w 1509406"/>
                  <a:gd name="connsiteY1" fmla="*/ 510943 h 517073"/>
                  <a:gd name="connsiteX2" fmla="*/ 1509406 w 1509406"/>
                  <a:gd name="connsiteY2" fmla="*/ 517073 h 517073"/>
                  <a:gd name="connsiteX3" fmla="*/ 0 w 1509406"/>
                  <a:gd name="connsiteY3" fmla="*/ 517073 h 517073"/>
                  <a:gd name="connsiteX4" fmla="*/ 0 w 1509406"/>
                  <a:gd name="connsiteY4" fmla="*/ 508693 h 51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9406" h="517073">
                    <a:moveTo>
                      <a:pt x="753038" y="0"/>
                    </a:moveTo>
                    <a:lnTo>
                      <a:pt x="1509406" y="510943"/>
                    </a:lnTo>
                    <a:lnTo>
                      <a:pt x="1509406" y="517073"/>
                    </a:lnTo>
                    <a:lnTo>
                      <a:pt x="0" y="517073"/>
                    </a:lnTo>
                    <a:lnTo>
                      <a:pt x="0" y="5086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1" y="2762340"/>
            <a:ext cx="4495800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1" y="3358969"/>
            <a:ext cx="44958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2025/7/10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组合 4"/>
          <p:cNvGrpSpPr/>
          <p:nvPr/>
        </p:nvGrpSpPr>
        <p:grpSpPr>
          <a:xfrm>
            <a:off x="1" y="1"/>
            <a:ext cx="12191998" cy="6857998"/>
            <a:chOff x="1" y="1"/>
            <a:chExt cx="12191998" cy="6857998"/>
          </a:xfrm>
        </p:grpSpPr>
        <p:sp>
          <p:nvSpPr>
            <p:cNvPr id="6" name="任意多边形: 形状 5"/>
            <p:cNvSpPr/>
            <p:nvPr/>
          </p:nvSpPr>
          <p:spPr>
            <a:xfrm>
              <a:off x="1" y="1"/>
              <a:ext cx="2639609" cy="3429001"/>
            </a:xfrm>
            <a:custGeom>
              <a:avLst/>
              <a:gdLst>
                <a:gd name="connsiteX0" fmla="*/ 0 w 2639609"/>
                <a:gd name="connsiteY0" fmla="*/ 0 h 3429001"/>
                <a:gd name="connsiteX1" fmla="*/ 1971609 w 2639609"/>
                <a:gd name="connsiteY1" fmla="*/ 0 h 3429001"/>
                <a:gd name="connsiteX2" fmla="*/ 2538383 w 2639609"/>
                <a:gd name="connsiteY2" fmla="*/ 981822 h 3429001"/>
                <a:gd name="connsiteX3" fmla="*/ 2538383 w 2639609"/>
                <a:gd name="connsiteY3" fmla="*/ 1737691 h 3429001"/>
                <a:gd name="connsiteX4" fmla="*/ 1780086 w 2639609"/>
                <a:gd name="connsiteY4" fmla="*/ 3051067 h 3429001"/>
                <a:gd name="connsiteX5" fmla="*/ 1125571 w 2639609"/>
                <a:gd name="connsiteY5" fmla="*/ 3429001 h 3429001"/>
                <a:gd name="connsiteX6" fmla="*/ 0 w 2639609"/>
                <a:gd name="connsiteY6" fmla="*/ 3429001 h 34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609" h="3429001">
                  <a:moveTo>
                    <a:pt x="0" y="0"/>
                  </a:moveTo>
                  <a:lnTo>
                    <a:pt x="1971609" y="0"/>
                  </a:lnTo>
                  <a:lnTo>
                    <a:pt x="2538383" y="981822"/>
                  </a:lnTo>
                  <a:cubicBezTo>
                    <a:pt x="2673351" y="1215715"/>
                    <a:pt x="2673351" y="1503798"/>
                    <a:pt x="2538383" y="1737691"/>
                  </a:cubicBezTo>
                  <a:lnTo>
                    <a:pt x="1780086" y="3051067"/>
                  </a:lnTo>
                  <a:cubicBezTo>
                    <a:pt x="1645119" y="3284958"/>
                    <a:pt x="1395633" y="3429001"/>
                    <a:pt x="1125571" y="3429001"/>
                  </a:cubicBezTo>
                  <a:lnTo>
                    <a:pt x="0" y="3429001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10015488" y="4494774"/>
              <a:ext cx="2176511" cy="2349727"/>
            </a:xfrm>
            <a:custGeom>
              <a:avLst/>
              <a:gdLst>
                <a:gd name="connsiteX0" fmla="*/ 1120304 w 2342892"/>
                <a:gd name="connsiteY0" fmla="*/ 0 h 2529350"/>
                <a:gd name="connsiteX1" fmla="*/ 2242404 w 2342892"/>
                <a:gd name="connsiteY1" fmla="*/ 0 h 2529350"/>
                <a:gd name="connsiteX2" fmla="*/ 2316485 w 2342892"/>
                <a:gd name="connsiteY2" fmla="*/ 4918 h 2529350"/>
                <a:gd name="connsiteX3" fmla="*/ 2342892 w 2342892"/>
                <a:gd name="connsiteY3" fmla="*/ 10225 h 2529350"/>
                <a:gd name="connsiteX4" fmla="*/ 2342892 w 2342892"/>
                <a:gd name="connsiteY4" fmla="*/ 2529350 h 2529350"/>
                <a:gd name="connsiteX5" fmla="*/ 489863 w 2342892"/>
                <a:gd name="connsiteY5" fmla="*/ 2529350 h 2529350"/>
                <a:gd name="connsiteX6" fmla="*/ 74895 w 2342892"/>
                <a:gd name="connsiteY6" fmla="*/ 1810622 h 2529350"/>
                <a:gd name="connsiteX7" fmla="*/ 74895 w 2342892"/>
                <a:gd name="connsiteY7" fmla="*/ 1251370 h 2529350"/>
                <a:gd name="connsiteX8" fmla="*/ 635945 w 2342892"/>
                <a:gd name="connsiteY8" fmla="*/ 279627 h 2529350"/>
                <a:gd name="connsiteX9" fmla="*/ 1120304 w 2342892"/>
                <a:gd name="connsiteY9" fmla="*/ 0 h 25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892" h="2529350">
                  <a:moveTo>
                    <a:pt x="1120304" y="0"/>
                  </a:moveTo>
                  <a:lnTo>
                    <a:pt x="2242404" y="0"/>
                  </a:lnTo>
                  <a:cubicBezTo>
                    <a:pt x="2267381" y="0"/>
                    <a:pt x="2292120" y="1666"/>
                    <a:pt x="2316485" y="4918"/>
                  </a:cubicBezTo>
                  <a:lnTo>
                    <a:pt x="2342892" y="10225"/>
                  </a:lnTo>
                  <a:lnTo>
                    <a:pt x="2342892" y="2529350"/>
                  </a:lnTo>
                  <a:lnTo>
                    <a:pt x="489863" y="2529350"/>
                  </a:lnTo>
                  <a:lnTo>
                    <a:pt x="74895" y="1810622"/>
                  </a:lnTo>
                  <a:cubicBezTo>
                    <a:pt x="-24965" y="1637570"/>
                    <a:pt x="-24965" y="1424422"/>
                    <a:pt x="74895" y="1251370"/>
                  </a:cubicBezTo>
                  <a:lnTo>
                    <a:pt x="635945" y="279627"/>
                  </a:lnTo>
                  <a:cubicBezTo>
                    <a:pt x="735900" y="106574"/>
                    <a:pt x="920489" y="0"/>
                    <a:pt x="112030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5400000">
              <a:off x="9884526" y="5176015"/>
              <a:ext cx="669270" cy="756708"/>
            </a:xfrm>
            <a:custGeom>
              <a:avLst/>
              <a:gdLst>
                <a:gd name="connsiteX0" fmla="*/ 1496663 w 1635382"/>
                <a:gd name="connsiteY0" fmla="*/ 679532 h 1849045"/>
                <a:gd name="connsiteX1" fmla="*/ 432721 w 1635382"/>
                <a:gd name="connsiteY1" fmla="*/ 41167 h 1849045"/>
                <a:gd name="connsiteX2" fmla="*/ 0 w 1635382"/>
                <a:gd name="connsiteY2" fmla="*/ 286245 h 1849045"/>
                <a:gd name="connsiteX3" fmla="*/ 0 w 1635382"/>
                <a:gd name="connsiteY3" fmla="*/ 1562881 h 1849045"/>
                <a:gd name="connsiteX4" fmla="*/ 432721 w 1635382"/>
                <a:gd name="connsiteY4" fmla="*/ 1807864 h 1849045"/>
                <a:gd name="connsiteX5" fmla="*/ 1496568 w 1635382"/>
                <a:gd name="connsiteY5" fmla="*/ 1169594 h 1849045"/>
                <a:gd name="connsiteX6" fmla="*/ 1496663 w 1635382"/>
                <a:gd name="connsiteY6" fmla="*/ 679532 h 184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382" h="1849045">
                  <a:moveTo>
                    <a:pt x="1496663" y="679532"/>
                  </a:moveTo>
                  <a:lnTo>
                    <a:pt x="432721" y="41167"/>
                  </a:lnTo>
                  <a:cubicBezTo>
                    <a:pt x="242316" y="-73133"/>
                    <a:pt x="0" y="64122"/>
                    <a:pt x="0" y="286245"/>
                  </a:cubicBezTo>
                  <a:lnTo>
                    <a:pt x="0" y="1562881"/>
                  </a:lnTo>
                  <a:cubicBezTo>
                    <a:pt x="0" y="1785004"/>
                    <a:pt x="242316" y="1922164"/>
                    <a:pt x="432721" y="1807864"/>
                  </a:cubicBezTo>
                  <a:lnTo>
                    <a:pt x="1496568" y="1169594"/>
                  </a:lnTo>
                  <a:cubicBezTo>
                    <a:pt x="1681639" y="1058532"/>
                    <a:pt x="1681639" y="790499"/>
                    <a:pt x="1496663" y="679532"/>
                  </a:cubicBezTo>
                  <a:close/>
                </a:path>
              </a:pathLst>
            </a:custGeom>
            <a:solidFill>
              <a:schemeClr val="accent1">
                <a:alpha val="59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80000" tIns="46800" rIns="90000" bIns="4680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8051799" y="6000771"/>
              <a:ext cx="2280349" cy="857228"/>
            </a:xfrm>
            <a:custGeom>
              <a:avLst/>
              <a:gdLst>
                <a:gd name="connsiteX0" fmla="*/ 786519 w 2454668"/>
                <a:gd name="connsiteY0" fmla="*/ 0 h 922758"/>
                <a:gd name="connsiteX1" fmla="*/ 1668292 w 2454668"/>
                <a:gd name="connsiteY1" fmla="*/ 0 h 922758"/>
                <a:gd name="connsiteX2" fmla="*/ 2048837 w 2454668"/>
                <a:gd name="connsiteY2" fmla="*/ 219737 h 922758"/>
                <a:gd name="connsiteX3" fmla="*/ 2454668 w 2454668"/>
                <a:gd name="connsiteY3" fmla="*/ 922758 h 922758"/>
                <a:gd name="connsiteX4" fmla="*/ 0 w 2454668"/>
                <a:gd name="connsiteY4" fmla="*/ 922758 h 922758"/>
                <a:gd name="connsiteX5" fmla="*/ 405899 w 2454668"/>
                <a:gd name="connsiteY5" fmla="*/ 219737 h 922758"/>
                <a:gd name="connsiteX6" fmla="*/ 786519 w 2454668"/>
                <a:gd name="connsiteY6" fmla="*/ 0 h 9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4668" h="922758">
                  <a:moveTo>
                    <a:pt x="786519" y="0"/>
                  </a:moveTo>
                  <a:lnTo>
                    <a:pt x="1668292" y="0"/>
                  </a:lnTo>
                  <a:cubicBezTo>
                    <a:pt x="1825310" y="0"/>
                    <a:pt x="1970365" y="83748"/>
                    <a:pt x="2048837" y="219737"/>
                  </a:cubicBezTo>
                  <a:lnTo>
                    <a:pt x="2454668" y="922758"/>
                  </a:lnTo>
                  <a:lnTo>
                    <a:pt x="0" y="922758"/>
                  </a:lnTo>
                  <a:lnTo>
                    <a:pt x="405899" y="219737"/>
                  </a:lnTo>
                  <a:cubicBezTo>
                    <a:pt x="484446" y="83748"/>
                    <a:pt x="629501" y="0"/>
                    <a:pt x="786519" y="0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5400000">
              <a:off x="216089" y="3584951"/>
              <a:ext cx="414745" cy="468930"/>
            </a:xfrm>
            <a:custGeom>
              <a:avLst/>
              <a:gdLst>
                <a:gd name="connsiteX0" fmla="*/ 1496663 w 1635382"/>
                <a:gd name="connsiteY0" fmla="*/ 679532 h 1849045"/>
                <a:gd name="connsiteX1" fmla="*/ 432721 w 1635382"/>
                <a:gd name="connsiteY1" fmla="*/ 41167 h 1849045"/>
                <a:gd name="connsiteX2" fmla="*/ 0 w 1635382"/>
                <a:gd name="connsiteY2" fmla="*/ 286245 h 1849045"/>
                <a:gd name="connsiteX3" fmla="*/ 0 w 1635382"/>
                <a:gd name="connsiteY3" fmla="*/ 1562881 h 1849045"/>
                <a:gd name="connsiteX4" fmla="*/ 432721 w 1635382"/>
                <a:gd name="connsiteY4" fmla="*/ 1807864 h 1849045"/>
                <a:gd name="connsiteX5" fmla="*/ 1496568 w 1635382"/>
                <a:gd name="connsiteY5" fmla="*/ 1169594 h 1849045"/>
                <a:gd name="connsiteX6" fmla="*/ 1496663 w 1635382"/>
                <a:gd name="connsiteY6" fmla="*/ 679532 h 184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382" h="1849045">
                  <a:moveTo>
                    <a:pt x="1496663" y="679532"/>
                  </a:moveTo>
                  <a:lnTo>
                    <a:pt x="432721" y="41167"/>
                  </a:lnTo>
                  <a:cubicBezTo>
                    <a:pt x="242316" y="-73133"/>
                    <a:pt x="0" y="64122"/>
                    <a:pt x="0" y="286245"/>
                  </a:cubicBezTo>
                  <a:lnTo>
                    <a:pt x="0" y="1562881"/>
                  </a:lnTo>
                  <a:cubicBezTo>
                    <a:pt x="0" y="1785004"/>
                    <a:pt x="242316" y="1922164"/>
                    <a:pt x="432721" y="1807864"/>
                  </a:cubicBezTo>
                  <a:lnTo>
                    <a:pt x="1496568" y="1169594"/>
                  </a:lnTo>
                  <a:cubicBezTo>
                    <a:pt x="1681639" y="1058532"/>
                    <a:pt x="1681639" y="790499"/>
                    <a:pt x="1496663" y="67953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gradFill flip="none" rotWithShape="1">
          <a:gsLst>
            <a:gs pos="100000">
              <a:schemeClr val="accent1">
                <a:lumMod val="75000"/>
                <a:alpha val="27000"/>
              </a:schemeClr>
            </a:gs>
            <a:gs pos="0">
              <a:schemeClr val="accent1">
                <a:lumMod val="75000"/>
                <a:alpha val="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矩形 5"/>
            <p:cNvSpPr>
              <a:spLocks noChangeAspect="1"/>
            </p:cNvSpPr>
            <p:nvPr/>
          </p:nvSpPr>
          <p:spPr>
            <a:xfrm>
              <a:off x="0" y="12560"/>
              <a:ext cx="12192000" cy="683288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>
              <a:spLocks/>
            </p:cNvSpPr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10936451 w 12192000"/>
                <a:gd name="connsiteY0" fmla="*/ 3415182 h 6858000"/>
                <a:gd name="connsiteX1" fmla="*/ 9680902 w 12192000"/>
                <a:gd name="connsiteY1" fmla="*/ 4263331 h 6858000"/>
                <a:gd name="connsiteX2" fmla="*/ 9680902 w 12192000"/>
                <a:gd name="connsiteY2" fmla="*/ 5447866 h 6858000"/>
                <a:gd name="connsiteX3" fmla="*/ 10936451 w 12192000"/>
                <a:gd name="connsiteY3" fmla="*/ 6296014 h 6858000"/>
                <a:gd name="connsiteX4" fmla="*/ 12191999 w 12192000"/>
                <a:gd name="connsiteY4" fmla="*/ 5447866 h 6858000"/>
                <a:gd name="connsiteX5" fmla="*/ 12191999 w 12192000"/>
                <a:gd name="connsiteY5" fmla="*/ 4263331 h 6858000"/>
                <a:gd name="connsiteX6" fmla="*/ 12191999 w 12192000"/>
                <a:gd name="connsiteY6" fmla="*/ 1299304 h 6858000"/>
                <a:gd name="connsiteX7" fmla="*/ 10973021 w 12192000"/>
                <a:gd name="connsiteY7" fmla="*/ 2122749 h 6858000"/>
                <a:gd name="connsiteX8" fmla="*/ 10973021 w 12192000"/>
                <a:gd name="connsiteY8" fmla="*/ 3307284 h 6858000"/>
                <a:gd name="connsiteX9" fmla="*/ 12191999 w 12192000"/>
                <a:gd name="connsiteY9" fmla="*/ 4130730 h 6858000"/>
                <a:gd name="connsiteX10" fmla="*/ 7060084 w 12192000"/>
                <a:gd name="connsiteY10" fmla="*/ 1274598 h 6858000"/>
                <a:gd name="connsiteX11" fmla="*/ 5804535 w 12192000"/>
                <a:gd name="connsiteY11" fmla="*/ 2122747 h 6858000"/>
                <a:gd name="connsiteX12" fmla="*/ 5804535 w 12192000"/>
                <a:gd name="connsiteY12" fmla="*/ 3307282 h 6858000"/>
                <a:gd name="connsiteX13" fmla="*/ 7060084 w 12192000"/>
                <a:gd name="connsiteY13" fmla="*/ 4155430 h 6858000"/>
                <a:gd name="connsiteX14" fmla="*/ 8315631 w 12192000"/>
                <a:gd name="connsiteY14" fmla="*/ 3307282 h 6858000"/>
                <a:gd name="connsiteX15" fmla="*/ 8315631 w 12192000"/>
                <a:gd name="connsiteY15" fmla="*/ 2122747 h 6858000"/>
                <a:gd name="connsiteX16" fmla="*/ 9644325 w 12192000"/>
                <a:gd name="connsiteY16" fmla="*/ 1274597 h 6858000"/>
                <a:gd name="connsiteX17" fmla="*/ 8388777 w 12192000"/>
                <a:gd name="connsiteY17" fmla="*/ 2122747 h 6858000"/>
                <a:gd name="connsiteX18" fmla="*/ 8388777 w 12192000"/>
                <a:gd name="connsiteY18" fmla="*/ 3307282 h 6858000"/>
                <a:gd name="connsiteX19" fmla="*/ 9644325 w 12192000"/>
                <a:gd name="connsiteY19" fmla="*/ 4155430 h 6858000"/>
                <a:gd name="connsiteX20" fmla="*/ 10899873 w 12192000"/>
                <a:gd name="connsiteY20" fmla="*/ 3307282 h 6858000"/>
                <a:gd name="connsiteX21" fmla="*/ 10899873 w 12192000"/>
                <a:gd name="connsiteY21" fmla="*/ 2122747 h 6858000"/>
                <a:gd name="connsiteX22" fmla="*/ 0 w 12192000"/>
                <a:gd name="connsiteY22" fmla="*/ 0 h 6858000"/>
                <a:gd name="connsiteX23" fmla="*/ 4512416 w 12192000"/>
                <a:gd name="connsiteY23" fmla="*/ 0 h 6858000"/>
                <a:gd name="connsiteX24" fmla="*/ 4512416 w 12192000"/>
                <a:gd name="connsiteY24" fmla="*/ 1181643 h 6858000"/>
                <a:gd name="connsiteX25" fmla="*/ 5767965 w 12192000"/>
                <a:gd name="connsiteY25" fmla="*/ 2029792 h 6858000"/>
                <a:gd name="connsiteX26" fmla="*/ 7023513 w 12192000"/>
                <a:gd name="connsiteY26" fmla="*/ 1181643 h 6858000"/>
                <a:gd name="connsiteX27" fmla="*/ 7023513 w 12192000"/>
                <a:gd name="connsiteY27" fmla="*/ 0 h 6858000"/>
                <a:gd name="connsiteX28" fmla="*/ 7096659 w 12192000"/>
                <a:gd name="connsiteY28" fmla="*/ 0 h 6858000"/>
                <a:gd name="connsiteX29" fmla="*/ 7096659 w 12192000"/>
                <a:gd name="connsiteY29" fmla="*/ 1181642 h 6858000"/>
                <a:gd name="connsiteX30" fmla="*/ 8352207 w 12192000"/>
                <a:gd name="connsiteY30" fmla="*/ 2029791 h 6858000"/>
                <a:gd name="connsiteX31" fmla="*/ 9607755 w 12192000"/>
                <a:gd name="connsiteY31" fmla="*/ 1181642 h 6858000"/>
                <a:gd name="connsiteX32" fmla="*/ 9607755 w 12192000"/>
                <a:gd name="connsiteY32" fmla="*/ 0 h 6858000"/>
                <a:gd name="connsiteX33" fmla="*/ 9680903 w 12192000"/>
                <a:gd name="connsiteY33" fmla="*/ 0 h 6858000"/>
                <a:gd name="connsiteX34" fmla="*/ 9680903 w 12192000"/>
                <a:gd name="connsiteY34" fmla="*/ 1181642 h 6858000"/>
                <a:gd name="connsiteX35" fmla="*/ 10936451 w 12192000"/>
                <a:gd name="connsiteY35" fmla="*/ 2029791 h 6858000"/>
                <a:gd name="connsiteX36" fmla="*/ 12191999 w 12192000"/>
                <a:gd name="connsiteY36" fmla="*/ 1181642 h 6858000"/>
                <a:gd name="connsiteX37" fmla="*/ 12191999 w 12192000"/>
                <a:gd name="connsiteY37" fmla="*/ 0 h 6858000"/>
                <a:gd name="connsiteX38" fmla="*/ 12192000 w 12192000"/>
                <a:gd name="connsiteY38" fmla="*/ 0 h 6858000"/>
                <a:gd name="connsiteX39" fmla="*/ 12192000 w 12192000"/>
                <a:gd name="connsiteY39" fmla="*/ 6858000 h 6858000"/>
                <a:gd name="connsiteX40" fmla="*/ 0 w 12192000"/>
                <a:gd name="connsiteY4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192000" h="6858000">
                  <a:moveTo>
                    <a:pt x="10936451" y="3415182"/>
                  </a:moveTo>
                  <a:lnTo>
                    <a:pt x="9680902" y="4263331"/>
                  </a:lnTo>
                  <a:lnTo>
                    <a:pt x="9680902" y="5447866"/>
                  </a:lnTo>
                  <a:lnTo>
                    <a:pt x="10936451" y="6296014"/>
                  </a:lnTo>
                  <a:lnTo>
                    <a:pt x="12191999" y="5447866"/>
                  </a:lnTo>
                  <a:lnTo>
                    <a:pt x="12191999" y="4263331"/>
                  </a:lnTo>
                  <a:close/>
                  <a:moveTo>
                    <a:pt x="12191999" y="1299304"/>
                  </a:moveTo>
                  <a:lnTo>
                    <a:pt x="10973021" y="2122749"/>
                  </a:lnTo>
                  <a:lnTo>
                    <a:pt x="10973021" y="3307284"/>
                  </a:lnTo>
                  <a:lnTo>
                    <a:pt x="12191999" y="4130730"/>
                  </a:lnTo>
                  <a:close/>
                  <a:moveTo>
                    <a:pt x="7060084" y="1274598"/>
                  </a:moveTo>
                  <a:lnTo>
                    <a:pt x="5804535" y="2122747"/>
                  </a:lnTo>
                  <a:lnTo>
                    <a:pt x="5804535" y="3307282"/>
                  </a:lnTo>
                  <a:lnTo>
                    <a:pt x="7060084" y="4155430"/>
                  </a:lnTo>
                  <a:lnTo>
                    <a:pt x="8315631" y="3307282"/>
                  </a:lnTo>
                  <a:lnTo>
                    <a:pt x="8315631" y="2122747"/>
                  </a:lnTo>
                  <a:close/>
                  <a:moveTo>
                    <a:pt x="9644325" y="1274597"/>
                  </a:moveTo>
                  <a:lnTo>
                    <a:pt x="8388777" y="2122747"/>
                  </a:lnTo>
                  <a:lnTo>
                    <a:pt x="8388777" y="3307282"/>
                  </a:lnTo>
                  <a:lnTo>
                    <a:pt x="9644325" y="4155430"/>
                  </a:lnTo>
                  <a:lnTo>
                    <a:pt x="10899873" y="3307282"/>
                  </a:lnTo>
                  <a:lnTo>
                    <a:pt x="10899873" y="2122747"/>
                  </a:lnTo>
                  <a:close/>
                  <a:moveTo>
                    <a:pt x="0" y="0"/>
                  </a:moveTo>
                  <a:lnTo>
                    <a:pt x="4512416" y="0"/>
                  </a:lnTo>
                  <a:lnTo>
                    <a:pt x="4512416" y="1181643"/>
                  </a:lnTo>
                  <a:lnTo>
                    <a:pt x="5767965" y="2029792"/>
                  </a:lnTo>
                  <a:lnTo>
                    <a:pt x="7023513" y="1181643"/>
                  </a:lnTo>
                  <a:lnTo>
                    <a:pt x="7023513" y="0"/>
                  </a:lnTo>
                  <a:lnTo>
                    <a:pt x="7096659" y="0"/>
                  </a:lnTo>
                  <a:lnTo>
                    <a:pt x="7096659" y="1181642"/>
                  </a:lnTo>
                  <a:lnTo>
                    <a:pt x="8352207" y="2029791"/>
                  </a:lnTo>
                  <a:lnTo>
                    <a:pt x="9607755" y="1181642"/>
                  </a:lnTo>
                  <a:lnTo>
                    <a:pt x="9607755" y="0"/>
                  </a:lnTo>
                  <a:lnTo>
                    <a:pt x="9680903" y="0"/>
                  </a:lnTo>
                  <a:lnTo>
                    <a:pt x="9680903" y="1181642"/>
                  </a:lnTo>
                  <a:lnTo>
                    <a:pt x="10936451" y="2029791"/>
                  </a:lnTo>
                  <a:lnTo>
                    <a:pt x="12191999" y="1181642"/>
                  </a:lnTo>
                  <a:lnTo>
                    <a:pt x="12191999" y="0"/>
                  </a:ln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89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0" y="5243689"/>
              <a:ext cx="666184" cy="1531327"/>
            </a:xfrm>
            <a:custGeom>
              <a:avLst/>
              <a:gdLst>
                <a:gd name="connsiteX0" fmla="*/ 0 w 753038"/>
                <a:gd name="connsiteY0" fmla="*/ 0 h 1730974"/>
                <a:gd name="connsiteX1" fmla="*/ 753038 w 753038"/>
                <a:gd name="connsiteY1" fmla="*/ 508693 h 1730974"/>
                <a:gd name="connsiteX2" fmla="*/ 753038 w 753038"/>
                <a:gd name="connsiteY2" fmla="*/ 1222281 h 1730974"/>
                <a:gd name="connsiteX3" fmla="*/ 0 w 753038"/>
                <a:gd name="connsiteY3" fmla="*/ 1730974 h 173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038" h="1730974">
                  <a:moveTo>
                    <a:pt x="0" y="0"/>
                  </a:moveTo>
                  <a:lnTo>
                    <a:pt x="753038" y="508693"/>
                  </a:lnTo>
                  <a:lnTo>
                    <a:pt x="753038" y="1222281"/>
                  </a:lnTo>
                  <a:lnTo>
                    <a:pt x="0" y="173097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0" y="6400212"/>
              <a:ext cx="1335314" cy="457435"/>
            </a:xfrm>
            <a:custGeom>
              <a:avLst/>
              <a:gdLst>
                <a:gd name="connsiteX0" fmla="*/ 753038 w 1509406"/>
                <a:gd name="connsiteY0" fmla="*/ 0 h 517073"/>
                <a:gd name="connsiteX1" fmla="*/ 1509406 w 1509406"/>
                <a:gd name="connsiteY1" fmla="*/ 510943 h 517073"/>
                <a:gd name="connsiteX2" fmla="*/ 1509406 w 1509406"/>
                <a:gd name="connsiteY2" fmla="*/ 517073 h 517073"/>
                <a:gd name="connsiteX3" fmla="*/ 0 w 1509406"/>
                <a:gd name="connsiteY3" fmla="*/ 517073 h 517073"/>
                <a:gd name="connsiteX4" fmla="*/ 0 w 1509406"/>
                <a:gd name="connsiteY4" fmla="*/ 508693 h 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9406" h="517073">
                  <a:moveTo>
                    <a:pt x="753038" y="0"/>
                  </a:moveTo>
                  <a:lnTo>
                    <a:pt x="1509406" y="510943"/>
                  </a:lnTo>
                  <a:lnTo>
                    <a:pt x="1509406" y="517073"/>
                  </a:lnTo>
                  <a:lnTo>
                    <a:pt x="0" y="517073"/>
                  </a:lnTo>
                  <a:lnTo>
                    <a:pt x="0" y="50869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8953500" y="4637555"/>
              <a:ext cx="1390650" cy="1595411"/>
            </a:xfrm>
            <a:custGeom>
              <a:avLst/>
              <a:gdLst>
                <a:gd name="connsiteX0" fmla="*/ 373588 w 747176"/>
                <a:gd name="connsiteY0" fmla="*/ 0 h 857191"/>
                <a:gd name="connsiteX1" fmla="*/ 747176 w 747176"/>
                <a:gd name="connsiteY1" fmla="*/ 252367 h 857191"/>
                <a:gd name="connsiteX2" fmla="*/ 747176 w 747176"/>
                <a:gd name="connsiteY2" fmla="*/ 604825 h 857191"/>
                <a:gd name="connsiteX3" fmla="*/ 373588 w 747176"/>
                <a:gd name="connsiteY3" fmla="*/ 857191 h 857191"/>
                <a:gd name="connsiteX4" fmla="*/ 0 w 747176"/>
                <a:gd name="connsiteY4" fmla="*/ 604825 h 857191"/>
                <a:gd name="connsiteX5" fmla="*/ 0 w 747176"/>
                <a:gd name="connsiteY5" fmla="*/ 252367 h 85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7176" h="857191">
                  <a:moveTo>
                    <a:pt x="373588" y="0"/>
                  </a:moveTo>
                  <a:lnTo>
                    <a:pt x="747176" y="252367"/>
                  </a:lnTo>
                  <a:lnTo>
                    <a:pt x="747176" y="604825"/>
                  </a:lnTo>
                  <a:lnTo>
                    <a:pt x="373588" y="857191"/>
                  </a:lnTo>
                  <a:lnTo>
                    <a:pt x="0" y="604825"/>
                  </a:lnTo>
                  <a:lnTo>
                    <a:pt x="0" y="25236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 w="55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0"/>
              <a:ext cx="2794000" cy="2408410"/>
            </a:xfrm>
            <a:custGeom>
              <a:avLst/>
              <a:gdLst>
                <a:gd name="connsiteX0" fmla="*/ 0 w 2794000"/>
                <a:gd name="connsiteY0" fmla="*/ 0 h 2408410"/>
                <a:gd name="connsiteX1" fmla="*/ 2794000 w 2794000"/>
                <a:gd name="connsiteY1" fmla="*/ 0 h 2408410"/>
                <a:gd name="connsiteX2" fmla="*/ 2794000 w 2794000"/>
                <a:gd name="connsiteY2" fmla="*/ 1197780 h 2408410"/>
                <a:gd name="connsiteX3" fmla="*/ 1001854 w 2794000"/>
                <a:gd name="connsiteY3" fmla="*/ 2408410 h 2408410"/>
                <a:gd name="connsiteX4" fmla="*/ 0 w 2794000"/>
                <a:gd name="connsiteY4" fmla="*/ 1731638 h 24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0" h="2408410">
                  <a:moveTo>
                    <a:pt x="0" y="0"/>
                  </a:moveTo>
                  <a:lnTo>
                    <a:pt x="2794000" y="0"/>
                  </a:lnTo>
                  <a:lnTo>
                    <a:pt x="2794000" y="1197780"/>
                  </a:lnTo>
                  <a:lnTo>
                    <a:pt x="1001854" y="2408410"/>
                  </a:lnTo>
                  <a:lnTo>
                    <a:pt x="0" y="173163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 w="55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130300"/>
            <a:ext cx="5078865" cy="2440879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ln w="1905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428545"/>
            <a:ext cx="5078865" cy="34551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754928"/>
            <a:ext cx="5078865" cy="34551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51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0" y="0"/>
            <a:ext cx="12191998" cy="723900"/>
            <a:chOff x="0" y="-399728"/>
            <a:chExt cx="13815102" cy="1183569"/>
          </a:xfrm>
        </p:grpSpPr>
        <p:sp>
          <p:nvSpPr>
            <p:cNvPr id="8" name="任意多边形: 形状 7"/>
            <p:cNvSpPr/>
            <p:nvPr/>
          </p:nvSpPr>
          <p:spPr>
            <a:xfrm>
              <a:off x="0" y="-399728"/>
              <a:ext cx="13815102" cy="1183569"/>
            </a:xfrm>
            <a:custGeom>
              <a:avLst/>
              <a:gdLst>
                <a:gd name="connsiteX0" fmla="*/ 13814622 w 13815102"/>
                <a:gd name="connsiteY0" fmla="*/ -466 h 1183569"/>
                <a:gd name="connsiteX1" fmla="*/ 13814622 w 13815102"/>
                <a:gd name="connsiteY1" fmla="*/ 633122 h 1183569"/>
                <a:gd name="connsiteX2" fmla="*/ 6676676 w 13815102"/>
                <a:gd name="connsiteY2" fmla="*/ 762720 h 1183569"/>
                <a:gd name="connsiteX3" fmla="*/ -480 w 13815102"/>
                <a:gd name="connsiteY3" fmla="*/ 762720 h 1183569"/>
                <a:gd name="connsiteX4" fmla="*/ -480 w 13815102"/>
                <a:gd name="connsiteY4" fmla="*/ -466 h 118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5102" h="1183569">
                  <a:moveTo>
                    <a:pt x="13814622" y="-466"/>
                  </a:moveTo>
                  <a:lnTo>
                    <a:pt x="13814622" y="633122"/>
                  </a:lnTo>
                  <a:cubicBezTo>
                    <a:pt x="11529385" y="330728"/>
                    <a:pt x="8779036" y="301928"/>
                    <a:pt x="6676676" y="762720"/>
                  </a:cubicBezTo>
                  <a:cubicBezTo>
                    <a:pt x="4251041" y="1294358"/>
                    <a:pt x="2409171" y="1351381"/>
                    <a:pt x="-480" y="762720"/>
                  </a:cubicBezTo>
                  <a:lnTo>
                    <a:pt x="-480" y="-4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  <a:ln w="14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6734755" y="205070"/>
              <a:ext cx="6811073" cy="532994"/>
            </a:xfrm>
            <a:custGeom>
              <a:avLst/>
              <a:gdLst>
                <a:gd name="connsiteX0" fmla="*/ 613812 w 6811073"/>
                <a:gd name="connsiteY0" fmla="*/ 234527 h 532993"/>
                <a:gd name="connsiteX1" fmla="*/ -480 w 6811073"/>
                <a:gd name="connsiteY1" fmla="*/ 304798 h 532993"/>
                <a:gd name="connsiteX2" fmla="*/ 6415608 w 6811073"/>
                <a:gd name="connsiteY2" fmla="*/ 297310 h 532993"/>
                <a:gd name="connsiteX3" fmla="*/ 6810593 w 6811073"/>
                <a:gd name="connsiteY3" fmla="*/ 251663 h 532993"/>
                <a:gd name="connsiteX4" fmla="*/ 6810593 w 6811073"/>
                <a:gd name="connsiteY4" fmla="*/ 234527 h 532993"/>
                <a:gd name="connsiteX5" fmla="*/ 613812 w 6811073"/>
                <a:gd name="connsiteY5" fmla="*/ 234527 h 53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1073" h="532993">
                  <a:moveTo>
                    <a:pt x="613812" y="234527"/>
                  </a:moveTo>
                  <a:cubicBezTo>
                    <a:pt x="414952" y="260735"/>
                    <a:pt x="209755" y="284206"/>
                    <a:pt x="-480" y="304798"/>
                  </a:cubicBezTo>
                  <a:cubicBezTo>
                    <a:pt x="2307942" y="625912"/>
                    <a:pt x="4083428" y="592793"/>
                    <a:pt x="6415608" y="297310"/>
                  </a:cubicBezTo>
                  <a:cubicBezTo>
                    <a:pt x="6544486" y="281182"/>
                    <a:pt x="6676244" y="265962"/>
                    <a:pt x="6810593" y="251663"/>
                  </a:cubicBezTo>
                  <a:lnTo>
                    <a:pt x="6810593" y="234527"/>
                  </a:lnTo>
                  <a:cubicBezTo>
                    <a:pt x="4574314" y="-94507"/>
                    <a:pt x="2865066" y="-62684"/>
                    <a:pt x="613812" y="2345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  <a:tileRect/>
            </a:gradFill>
            <a:ln w="143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886857"/>
            <a:ext cx="4991099" cy="2132149"/>
          </a:xfrm>
        </p:spPr>
        <p:txBody>
          <a:bodyPr>
            <a:normAutofit/>
          </a:bodyPr>
          <a:lstStyle/>
          <a:p>
            <a:r>
              <a:rPr lang="en-CA" altLang="zh-CN" dirty="0"/>
              <a:t>Wi-Fi 6E Full-Campus Upgrade Proposal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0" y="4096285"/>
            <a:ext cx="4991099" cy="695018"/>
          </a:xfrm>
        </p:spPr>
        <p:txBody>
          <a:bodyPr>
            <a:normAutofit/>
          </a:bodyPr>
          <a:lstStyle/>
          <a:p>
            <a:r>
              <a:rPr lang="en-US" altLang="zh-CN" dirty="0"/>
              <a:t>——</a:t>
            </a:r>
            <a:r>
              <a:rPr lang="en-US" altLang="zh-CN" b="1" dirty="0"/>
              <a:t>triOS Kitchener Campus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105189"/>
            <a:ext cx="4991099" cy="276999"/>
          </a:xfrm>
        </p:spPr>
        <p:txBody>
          <a:bodyPr>
            <a:normAutofit/>
          </a:bodyPr>
          <a:lstStyle/>
          <a:p>
            <a:r>
              <a:rPr lang="en-US" altLang="zh-CN" dirty="0"/>
              <a:t>Zhengzheng LI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43BDAA1-093E-FC41-634F-EDFAC3D59621}"/>
              </a:ext>
            </a:extLst>
          </p:cNvPr>
          <p:cNvGrpSpPr/>
          <p:nvPr/>
        </p:nvGrpSpPr>
        <p:grpSpPr>
          <a:xfrm>
            <a:off x="4227351" y="2043676"/>
            <a:ext cx="1868649" cy="3737296"/>
            <a:chOff x="4227351" y="2220143"/>
            <a:chExt cx="1868649" cy="373729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94D92E5-03FC-F20F-7DA1-EC5E3518799A}"/>
                </a:ext>
              </a:extLst>
            </p:cNvPr>
            <p:cNvGrpSpPr/>
            <p:nvPr/>
          </p:nvGrpSpPr>
          <p:grpSpPr>
            <a:xfrm>
              <a:off x="4227351" y="2220143"/>
              <a:ext cx="1868648" cy="1868648"/>
              <a:chOff x="4227351" y="2220143"/>
              <a:chExt cx="1868648" cy="186864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F368B3A-265C-50B3-46C9-F9B131123360}"/>
                  </a:ext>
                </a:extLst>
              </p:cNvPr>
              <p:cNvSpPr/>
              <p:nvPr/>
            </p:nvSpPr>
            <p:spPr>
              <a:xfrm>
                <a:off x="4227351" y="2220143"/>
                <a:ext cx="1868648" cy="186864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771F9482-F5AF-C532-DB05-FDF371644441}"/>
                  </a:ext>
                </a:extLst>
              </p:cNvPr>
              <p:cNvSpPr/>
              <p:nvPr/>
            </p:nvSpPr>
            <p:spPr bwMode="auto">
              <a:xfrm>
                <a:off x="4649755" y="2692072"/>
                <a:ext cx="1023840" cy="924790"/>
              </a:xfrm>
              <a:custGeom>
                <a:avLst/>
                <a:gdLst>
                  <a:gd name="connsiteX0" fmla="*/ 0 w 609050"/>
                  <a:gd name="connsiteY0" fmla="*/ 411255 h 550128"/>
                  <a:gd name="connsiteX1" fmla="*/ 25954 w 609050"/>
                  <a:gd name="connsiteY1" fmla="*/ 426310 h 550128"/>
                  <a:gd name="connsiteX2" fmla="*/ 202990 w 609050"/>
                  <a:gd name="connsiteY2" fmla="*/ 463368 h 550128"/>
                  <a:gd name="connsiteX3" fmla="*/ 219809 w 609050"/>
                  <a:gd name="connsiteY3" fmla="*/ 462933 h 550128"/>
                  <a:gd name="connsiteX4" fmla="*/ 251707 w 609050"/>
                  <a:gd name="connsiteY4" fmla="*/ 518375 h 550128"/>
                  <a:gd name="connsiteX5" fmla="*/ 202990 w 609050"/>
                  <a:gd name="connsiteY5" fmla="*/ 521125 h 550128"/>
                  <a:gd name="connsiteX6" fmla="*/ 0 w 609050"/>
                  <a:gd name="connsiteY6" fmla="*/ 434416 h 550128"/>
                  <a:gd name="connsiteX7" fmla="*/ 0 w 609050"/>
                  <a:gd name="connsiteY7" fmla="*/ 295387 h 550128"/>
                  <a:gd name="connsiteX8" fmla="*/ 25960 w 609050"/>
                  <a:gd name="connsiteY8" fmla="*/ 310451 h 550128"/>
                  <a:gd name="connsiteX9" fmla="*/ 203041 w 609050"/>
                  <a:gd name="connsiteY9" fmla="*/ 347531 h 550128"/>
                  <a:gd name="connsiteX10" fmla="*/ 204781 w 609050"/>
                  <a:gd name="connsiteY10" fmla="*/ 347531 h 550128"/>
                  <a:gd name="connsiteX11" fmla="*/ 203041 w 609050"/>
                  <a:gd name="connsiteY11" fmla="*/ 376355 h 550128"/>
                  <a:gd name="connsiteX12" fmla="*/ 204781 w 609050"/>
                  <a:gd name="connsiteY12" fmla="*/ 405469 h 550128"/>
                  <a:gd name="connsiteX13" fmla="*/ 203041 w 609050"/>
                  <a:gd name="connsiteY13" fmla="*/ 405469 h 550128"/>
                  <a:gd name="connsiteX14" fmla="*/ 0 w 609050"/>
                  <a:gd name="connsiteY14" fmla="*/ 318562 h 550128"/>
                  <a:gd name="connsiteX15" fmla="*/ 469983 w 609050"/>
                  <a:gd name="connsiteY15" fmla="*/ 287305 h 550128"/>
                  <a:gd name="connsiteX16" fmla="*/ 415604 w 609050"/>
                  <a:gd name="connsiteY16" fmla="*/ 333933 h 550128"/>
                  <a:gd name="connsiteX17" fmla="*/ 411834 w 609050"/>
                  <a:gd name="connsiteY17" fmla="*/ 360866 h 550128"/>
                  <a:gd name="connsiteX18" fmla="*/ 400813 w 609050"/>
                  <a:gd name="connsiteY18" fmla="*/ 360866 h 550128"/>
                  <a:gd name="connsiteX19" fmla="*/ 388197 w 609050"/>
                  <a:gd name="connsiteY19" fmla="*/ 374478 h 550128"/>
                  <a:gd name="connsiteX20" fmla="*/ 400813 w 609050"/>
                  <a:gd name="connsiteY20" fmla="*/ 387800 h 550128"/>
                  <a:gd name="connsiteX21" fmla="*/ 408063 w 609050"/>
                  <a:gd name="connsiteY21" fmla="*/ 387800 h 550128"/>
                  <a:gd name="connsiteX22" fmla="*/ 404583 w 609050"/>
                  <a:gd name="connsiteY22" fmla="*/ 412128 h 550128"/>
                  <a:gd name="connsiteX23" fmla="*/ 401103 w 609050"/>
                  <a:gd name="connsiteY23" fmla="*/ 437179 h 550128"/>
                  <a:gd name="connsiteX24" fmla="*/ 395302 w 609050"/>
                  <a:gd name="connsiteY24" fmla="*/ 437179 h 550128"/>
                  <a:gd name="connsiteX25" fmla="*/ 382251 w 609050"/>
                  <a:gd name="connsiteY25" fmla="*/ 451226 h 550128"/>
                  <a:gd name="connsiteX26" fmla="*/ 390952 w 609050"/>
                  <a:gd name="connsiteY26" fmla="*/ 464837 h 550128"/>
                  <a:gd name="connsiteX27" fmla="*/ 395302 w 609050"/>
                  <a:gd name="connsiteY27" fmla="*/ 465561 h 550128"/>
                  <a:gd name="connsiteX28" fmla="*/ 475059 w 609050"/>
                  <a:gd name="connsiteY28" fmla="*/ 465561 h 550128"/>
                  <a:gd name="connsiteX29" fmla="*/ 487675 w 609050"/>
                  <a:gd name="connsiteY29" fmla="*/ 451226 h 550128"/>
                  <a:gd name="connsiteX30" fmla="*/ 475059 w 609050"/>
                  <a:gd name="connsiteY30" fmla="*/ 437179 h 550128"/>
                  <a:gd name="connsiteX31" fmla="*/ 430250 w 609050"/>
                  <a:gd name="connsiteY31" fmla="*/ 437179 h 550128"/>
                  <a:gd name="connsiteX32" fmla="*/ 437356 w 609050"/>
                  <a:gd name="connsiteY32" fmla="*/ 387800 h 550128"/>
                  <a:gd name="connsiteX33" fmla="*/ 464038 w 609050"/>
                  <a:gd name="connsiteY33" fmla="*/ 387800 h 550128"/>
                  <a:gd name="connsiteX34" fmla="*/ 476219 w 609050"/>
                  <a:gd name="connsiteY34" fmla="*/ 374478 h 550128"/>
                  <a:gd name="connsiteX35" fmla="*/ 464038 w 609050"/>
                  <a:gd name="connsiteY35" fmla="*/ 360866 h 550128"/>
                  <a:gd name="connsiteX36" fmla="*/ 441271 w 609050"/>
                  <a:gd name="connsiteY36" fmla="*/ 360866 h 550128"/>
                  <a:gd name="connsiteX37" fmla="*/ 444751 w 609050"/>
                  <a:gd name="connsiteY37" fmla="*/ 336105 h 550128"/>
                  <a:gd name="connsiteX38" fmla="*/ 468968 w 609050"/>
                  <a:gd name="connsiteY38" fmla="*/ 315397 h 550128"/>
                  <a:gd name="connsiteX39" fmla="*/ 474044 w 609050"/>
                  <a:gd name="connsiteY39" fmla="*/ 315397 h 550128"/>
                  <a:gd name="connsiteX40" fmla="*/ 487675 w 609050"/>
                  <a:gd name="connsiteY40" fmla="*/ 301351 h 550128"/>
                  <a:gd name="connsiteX41" fmla="*/ 474044 w 609050"/>
                  <a:gd name="connsiteY41" fmla="*/ 287305 h 550128"/>
                  <a:gd name="connsiteX42" fmla="*/ 435036 w 609050"/>
                  <a:gd name="connsiteY42" fmla="*/ 202593 h 550128"/>
                  <a:gd name="connsiteX43" fmla="*/ 609050 w 609050"/>
                  <a:gd name="connsiteY43" fmla="*/ 376361 h 550128"/>
                  <a:gd name="connsiteX44" fmla="*/ 435036 w 609050"/>
                  <a:gd name="connsiteY44" fmla="*/ 550128 h 550128"/>
                  <a:gd name="connsiteX45" fmla="*/ 317721 w 609050"/>
                  <a:gd name="connsiteY45" fmla="*/ 504659 h 550128"/>
                  <a:gd name="connsiteX46" fmla="*/ 280888 w 609050"/>
                  <a:gd name="connsiteY46" fmla="*/ 457018 h 550128"/>
                  <a:gd name="connsiteX47" fmla="*/ 262761 w 609050"/>
                  <a:gd name="connsiteY47" fmla="*/ 401267 h 550128"/>
                  <a:gd name="connsiteX48" fmla="*/ 261021 w 609050"/>
                  <a:gd name="connsiteY48" fmla="*/ 376361 h 550128"/>
                  <a:gd name="connsiteX49" fmla="*/ 264066 w 609050"/>
                  <a:gd name="connsiteY49" fmla="*/ 343635 h 550128"/>
                  <a:gd name="connsiteX50" fmla="*/ 290023 w 609050"/>
                  <a:gd name="connsiteY50" fmla="*/ 280499 h 550128"/>
                  <a:gd name="connsiteX51" fmla="*/ 405888 w 609050"/>
                  <a:gd name="connsiteY51" fmla="*/ 205055 h 550128"/>
                  <a:gd name="connsiteX52" fmla="*/ 435036 w 609050"/>
                  <a:gd name="connsiteY52" fmla="*/ 202593 h 550128"/>
                  <a:gd name="connsiteX53" fmla="*/ 0 w 609050"/>
                  <a:gd name="connsiteY53" fmla="*/ 179589 h 550128"/>
                  <a:gd name="connsiteX54" fmla="*/ 25955 w 609050"/>
                  <a:gd name="connsiteY54" fmla="*/ 194643 h 550128"/>
                  <a:gd name="connsiteX55" fmla="*/ 203003 w 609050"/>
                  <a:gd name="connsiteY55" fmla="*/ 231700 h 550128"/>
                  <a:gd name="connsiteX56" fmla="*/ 256364 w 609050"/>
                  <a:gd name="connsiteY56" fmla="*/ 228805 h 550128"/>
                  <a:gd name="connsiteX57" fmla="*/ 219968 w 609050"/>
                  <a:gd name="connsiteY57" fmla="*/ 289166 h 550128"/>
                  <a:gd name="connsiteX58" fmla="*/ 203003 w 609050"/>
                  <a:gd name="connsiteY58" fmla="*/ 289600 h 550128"/>
                  <a:gd name="connsiteX59" fmla="*/ 0 w 609050"/>
                  <a:gd name="connsiteY59" fmla="*/ 202749 h 550128"/>
                  <a:gd name="connsiteX60" fmla="*/ 203017 w 609050"/>
                  <a:gd name="connsiteY60" fmla="*/ 0 h 550128"/>
                  <a:gd name="connsiteX61" fmla="*/ 406034 w 609050"/>
                  <a:gd name="connsiteY61" fmla="*/ 86902 h 550128"/>
                  <a:gd name="connsiteX62" fmla="*/ 203017 w 609050"/>
                  <a:gd name="connsiteY62" fmla="*/ 173804 h 550128"/>
                  <a:gd name="connsiteX63" fmla="*/ 0 w 609050"/>
                  <a:gd name="connsiteY63" fmla="*/ 86902 h 550128"/>
                  <a:gd name="connsiteX64" fmla="*/ 203017 w 609050"/>
                  <a:gd name="connsiteY64" fmla="*/ 0 h 5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9050" h="550128">
                    <a:moveTo>
                      <a:pt x="0" y="411255"/>
                    </a:moveTo>
                    <a:cubicBezTo>
                      <a:pt x="7975" y="416611"/>
                      <a:pt x="16529" y="421678"/>
                      <a:pt x="25954" y="426310"/>
                    </a:cubicBezTo>
                    <a:cubicBezTo>
                      <a:pt x="73656" y="450195"/>
                      <a:pt x="136583" y="463368"/>
                      <a:pt x="202990" y="463368"/>
                    </a:cubicBezTo>
                    <a:cubicBezTo>
                      <a:pt x="208644" y="463368"/>
                      <a:pt x="214154" y="463223"/>
                      <a:pt x="219809" y="462933"/>
                    </a:cubicBezTo>
                    <a:cubicBezTo>
                      <a:pt x="227783" y="483054"/>
                      <a:pt x="238658" y="501583"/>
                      <a:pt x="251707" y="518375"/>
                    </a:cubicBezTo>
                    <a:cubicBezTo>
                      <a:pt x="236193" y="520257"/>
                      <a:pt x="219954" y="521125"/>
                      <a:pt x="202990" y="521125"/>
                    </a:cubicBezTo>
                    <a:cubicBezTo>
                      <a:pt x="86851" y="521125"/>
                      <a:pt x="0" y="475382"/>
                      <a:pt x="0" y="434416"/>
                    </a:cubicBezTo>
                    <a:close/>
                    <a:moveTo>
                      <a:pt x="0" y="295387"/>
                    </a:moveTo>
                    <a:cubicBezTo>
                      <a:pt x="7977" y="300747"/>
                      <a:pt x="16533" y="305816"/>
                      <a:pt x="25960" y="310451"/>
                    </a:cubicBezTo>
                    <a:cubicBezTo>
                      <a:pt x="73675" y="334350"/>
                      <a:pt x="136617" y="347531"/>
                      <a:pt x="203041" y="347531"/>
                    </a:cubicBezTo>
                    <a:cubicBezTo>
                      <a:pt x="203621" y="347531"/>
                      <a:pt x="204201" y="347531"/>
                      <a:pt x="204781" y="347531"/>
                    </a:cubicBezTo>
                    <a:cubicBezTo>
                      <a:pt x="203621" y="356946"/>
                      <a:pt x="203041" y="366651"/>
                      <a:pt x="203041" y="376355"/>
                    </a:cubicBezTo>
                    <a:cubicBezTo>
                      <a:pt x="203041" y="386205"/>
                      <a:pt x="203621" y="395909"/>
                      <a:pt x="204781" y="405469"/>
                    </a:cubicBezTo>
                    <a:cubicBezTo>
                      <a:pt x="204201" y="405469"/>
                      <a:pt x="203621" y="405469"/>
                      <a:pt x="203041" y="405469"/>
                    </a:cubicBezTo>
                    <a:cubicBezTo>
                      <a:pt x="86872" y="405469"/>
                      <a:pt x="0" y="359553"/>
                      <a:pt x="0" y="318562"/>
                    </a:cubicBezTo>
                    <a:close/>
                    <a:moveTo>
                      <a:pt x="469983" y="287305"/>
                    </a:moveTo>
                    <a:cubicBezTo>
                      <a:pt x="443301" y="287305"/>
                      <a:pt x="419374" y="307723"/>
                      <a:pt x="415604" y="333933"/>
                    </a:cubicBezTo>
                    <a:lnTo>
                      <a:pt x="411834" y="360866"/>
                    </a:lnTo>
                    <a:lnTo>
                      <a:pt x="400813" y="360866"/>
                    </a:lnTo>
                    <a:cubicBezTo>
                      <a:pt x="393707" y="360866"/>
                      <a:pt x="388197" y="366804"/>
                      <a:pt x="388197" y="374478"/>
                    </a:cubicBezTo>
                    <a:cubicBezTo>
                      <a:pt x="388197" y="382008"/>
                      <a:pt x="393707" y="387800"/>
                      <a:pt x="400813" y="387800"/>
                    </a:cubicBezTo>
                    <a:lnTo>
                      <a:pt x="408063" y="387800"/>
                    </a:lnTo>
                    <a:lnTo>
                      <a:pt x="404583" y="412128"/>
                    </a:lnTo>
                    <a:lnTo>
                      <a:pt x="401103" y="437179"/>
                    </a:lnTo>
                    <a:lnTo>
                      <a:pt x="395302" y="437179"/>
                    </a:lnTo>
                    <a:cubicBezTo>
                      <a:pt x="387762" y="437179"/>
                      <a:pt x="382251" y="443261"/>
                      <a:pt x="382251" y="451226"/>
                    </a:cubicBezTo>
                    <a:cubicBezTo>
                      <a:pt x="382251" y="457887"/>
                      <a:pt x="385731" y="463100"/>
                      <a:pt x="390952" y="464837"/>
                    </a:cubicBezTo>
                    <a:cubicBezTo>
                      <a:pt x="392257" y="465272"/>
                      <a:pt x="393707" y="465561"/>
                      <a:pt x="395302" y="465561"/>
                    </a:cubicBezTo>
                    <a:lnTo>
                      <a:pt x="475059" y="465561"/>
                    </a:lnTo>
                    <a:cubicBezTo>
                      <a:pt x="482309" y="465561"/>
                      <a:pt x="487675" y="459480"/>
                      <a:pt x="487675" y="451226"/>
                    </a:cubicBezTo>
                    <a:cubicBezTo>
                      <a:pt x="487675" y="443261"/>
                      <a:pt x="482309" y="437179"/>
                      <a:pt x="475059" y="437179"/>
                    </a:cubicBezTo>
                    <a:lnTo>
                      <a:pt x="430250" y="437179"/>
                    </a:lnTo>
                    <a:lnTo>
                      <a:pt x="437356" y="387800"/>
                    </a:lnTo>
                    <a:lnTo>
                      <a:pt x="464038" y="387800"/>
                    </a:lnTo>
                    <a:cubicBezTo>
                      <a:pt x="470999" y="387800"/>
                      <a:pt x="476219" y="382008"/>
                      <a:pt x="476219" y="374478"/>
                    </a:cubicBezTo>
                    <a:cubicBezTo>
                      <a:pt x="476219" y="366804"/>
                      <a:pt x="470999" y="360866"/>
                      <a:pt x="464038" y="360866"/>
                    </a:cubicBezTo>
                    <a:lnTo>
                      <a:pt x="441271" y="360866"/>
                    </a:lnTo>
                    <a:lnTo>
                      <a:pt x="444751" y="336105"/>
                    </a:lnTo>
                    <a:cubicBezTo>
                      <a:pt x="446056" y="325968"/>
                      <a:pt x="455482" y="315397"/>
                      <a:pt x="468968" y="315397"/>
                    </a:cubicBezTo>
                    <a:lnTo>
                      <a:pt x="474044" y="315397"/>
                    </a:lnTo>
                    <a:cubicBezTo>
                      <a:pt x="482454" y="315397"/>
                      <a:pt x="487675" y="308157"/>
                      <a:pt x="487675" y="301351"/>
                    </a:cubicBezTo>
                    <a:cubicBezTo>
                      <a:pt x="487675" y="293387"/>
                      <a:pt x="481729" y="287305"/>
                      <a:pt x="474044" y="287305"/>
                    </a:cubicBezTo>
                    <a:close/>
                    <a:moveTo>
                      <a:pt x="435036" y="202593"/>
                    </a:moveTo>
                    <a:cubicBezTo>
                      <a:pt x="530889" y="202593"/>
                      <a:pt x="609050" y="280644"/>
                      <a:pt x="609050" y="376361"/>
                    </a:cubicBezTo>
                    <a:cubicBezTo>
                      <a:pt x="609050" y="472222"/>
                      <a:pt x="530889" y="550128"/>
                      <a:pt x="435036" y="550128"/>
                    </a:cubicBezTo>
                    <a:cubicBezTo>
                      <a:pt x="389792" y="550128"/>
                      <a:pt x="348753" y="532896"/>
                      <a:pt x="317721" y="504659"/>
                    </a:cubicBezTo>
                    <a:cubicBezTo>
                      <a:pt x="302784" y="491192"/>
                      <a:pt x="290313" y="474974"/>
                      <a:pt x="280888" y="457018"/>
                    </a:cubicBezTo>
                    <a:cubicBezTo>
                      <a:pt x="271897" y="439931"/>
                      <a:pt x="265516" y="421106"/>
                      <a:pt x="262761" y="401267"/>
                    </a:cubicBezTo>
                    <a:cubicBezTo>
                      <a:pt x="261601" y="393158"/>
                      <a:pt x="261021" y="384904"/>
                      <a:pt x="261021" y="376361"/>
                    </a:cubicBezTo>
                    <a:cubicBezTo>
                      <a:pt x="261021" y="365211"/>
                      <a:pt x="262036" y="354350"/>
                      <a:pt x="264066" y="343635"/>
                    </a:cubicBezTo>
                    <a:cubicBezTo>
                      <a:pt x="268417" y="320755"/>
                      <a:pt x="277407" y="299324"/>
                      <a:pt x="290023" y="280499"/>
                    </a:cubicBezTo>
                    <a:cubicBezTo>
                      <a:pt x="316126" y="241257"/>
                      <a:pt x="357599" y="213309"/>
                      <a:pt x="405888" y="205055"/>
                    </a:cubicBezTo>
                    <a:cubicBezTo>
                      <a:pt x="415314" y="203462"/>
                      <a:pt x="425030" y="202593"/>
                      <a:pt x="435036" y="202593"/>
                    </a:cubicBezTo>
                    <a:close/>
                    <a:moveTo>
                      <a:pt x="0" y="179589"/>
                    </a:moveTo>
                    <a:cubicBezTo>
                      <a:pt x="7975" y="184945"/>
                      <a:pt x="16530" y="190011"/>
                      <a:pt x="25955" y="194643"/>
                    </a:cubicBezTo>
                    <a:cubicBezTo>
                      <a:pt x="73661" y="218527"/>
                      <a:pt x="136592" y="231700"/>
                      <a:pt x="203003" y="231700"/>
                    </a:cubicBezTo>
                    <a:cubicBezTo>
                      <a:pt x="221128" y="231700"/>
                      <a:pt x="238964" y="230686"/>
                      <a:pt x="256364" y="228805"/>
                    </a:cubicBezTo>
                    <a:cubicBezTo>
                      <a:pt x="241284" y="246754"/>
                      <a:pt x="228959" y="267164"/>
                      <a:pt x="219968" y="289166"/>
                    </a:cubicBezTo>
                    <a:cubicBezTo>
                      <a:pt x="214458" y="289455"/>
                      <a:pt x="208658" y="289600"/>
                      <a:pt x="203003" y="289600"/>
                    </a:cubicBezTo>
                    <a:cubicBezTo>
                      <a:pt x="86856" y="289600"/>
                      <a:pt x="0" y="243714"/>
                      <a:pt x="0" y="202749"/>
                    </a:cubicBezTo>
                    <a:close/>
                    <a:moveTo>
                      <a:pt x="203017" y="0"/>
                    </a:moveTo>
                    <a:cubicBezTo>
                      <a:pt x="315140" y="0"/>
                      <a:pt x="406034" y="38907"/>
                      <a:pt x="406034" y="86902"/>
                    </a:cubicBezTo>
                    <a:cubicBezTo>
                      <a:pt x="406034" y="134897"/>
                      <a:pt x="315140" y="173804"/>
                      <a:pt x="203017" y="173804"/>
                    </a:cubicBezTo>
                    <a:cubicBezTo>
                      <a:pt x="90894" y="173804"/>
                      <a:pt x="0" y="134897"/>
                      <a:pt x="0" y="86902"/>
                    </a:cubicBezTo>
                    <a:cubicBezTo>
                      <a:pt x="0" y="38907"/>
                      <a:pt x="90894" y="0"/>
                      <a:pt x="2030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p14="http://schemas.microsoft.com/office/powerpoint/2010/main" xmlns:lc="http://schemas.openxmlformats.org/drawingml/2006/lockedCanvas" xmlns:a14="http://schemas.microsoft.com/office/drawing/2010/main" xmlns:a16="http://schemas.microsoft.com/office/drawing/2014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p14="http://schemas.microsoft.com/office/powerpoint/2010/main" xmlns:lc="http://schemas.openxmlformats.org/drawingml/2006/lockedCanvas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DD61D8C-3D2D-16A8-BFAE-D6C8FDD02417}"/>
                </a:ext>
              </a:extLst>
            </p:cNvPr>
            <p:cNvGrpSpPr/>
            <p:nvPr/>
          </p:nvGrpSpPr>
          <p:grpSpPr>
            <a:xfrm>
              <a:off x="4227352" y="4088791"/>
              <a:ext cx="1868648" cy="1868648"/>
              <a:chOff x="4227352" y="4088791"/>
              <a:chExt cx="1868648" cy="186864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32FF01A-9A1E-5421-8F08-265FBFC660A5}"/>
                  </a:ext>
                </a:extLst>
              </p:cNvPr>
              <p:cNvSpPr/>
              <p:nvPr/>
            </p:nvSpPr>
            <p:spPr>
              <a:xfrm>
                <a:off x="4227352" y="4088791"/>
                <a:ext cx="1868648" cy="1868648"/>
              </a:xfrm>
              <a:prstGeom prst="rect">
                <a:avLst/>
              </a:prstGeom>
              <a:solidFill>
                <a:schemeClr val="tx2">
                  <a:alpha val="2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BB9FC8A1-7334-96AC-B5A0-34CCFF5C42E3}"/>
                  </a:ext>
                </a:extLst>
              </p:cNvPr>
              <p:cNvSpPr/>
              <p:nvPr/>
            </p:nvSpPr>
            <p:spPr bwMode="auto">
              <a:xfrm>
                <a:off x="4653730" y="4566992"/>
                <a:ext cx="1023840" cy="924790"/>
              </a:xfrm>
              <a:custGeom>
                <a:avLst/>
                <a:gdLst>
                  <a:gd name="connsiteX0" fmla="*/ 0 w 609050"/>
                  <a:gd name="connsiteY0" fmla="*/ 411255 h 550128"/>
                  <a:gd name="connsiteX1" fmla="*/ 25954 w 609050"/>
                  <a:gd name="connsiteY1" fmla="*/ 426310 h 550128"/>
                  <a:gd name="connsiteX2" fmla="*/ 202990 w 609050"/>
                  <a:gd name="connsiteY2" fmla="*/ 463368 h 550128"/>
                  <a:gd name="connsiteX3" fmla="*/ 219809 w 609050"/>
                  <a:gd name="connsiteY3" fmla="*/ 462933 h 550128"/>
                  <a:gd name="connsiteX4" fmla="*/ 251707 w 609050"/>
                  <a:gd name="connsiteY4" fmla="*/ 518375 h 550128"/>
                  <a:gd name="connsiteX5" fmla="*/ 202990 w 609050"/>
                  <a:gd name="connsiteY5" fmla="*/ 521125 h 550128"/>
                  <a:gd name="connsiteX6" fmla="*/ 0 w 609050"/>
                  <a:gd name="connsiteY6" fmla="*/ 434416 h 550128"/>
                  <a:gd name="connsiteX7" fmla="*/ 0 w 609050"/>
                  <a:gd name="connsiteY7" fmla="*/ 295387 h 550128"/>
                  <a:gd name="connsiteX8" fmla="*/ 25960 w 609050"/>
                  <a:gd name="connsiteY8" fmla="*/ 310451 h 550128"/>
                  <a:gd name="connsiteX9" fmla="*/ 203041 w 609050"/>
                  <a:gd name="connsiteY9" fmla="*/ 347531 h 550128"/>
                  <a:gd name="connsiteX10" fmla="*/ 204781 w 609050"/>
                  <a:gd name="connsiteY10" fmla="*/ 347531 h 550128"/>
                  <a:gd name="connsiteX11" fmla="*/ 203041 w 609050"/>
                  <a:gd name="connsiteY11" fmla="*/ 376355 h 550128"/>
                  <a:gd name="connsiteX12" fmla="*/ 204781 w 609050"/>
                  <a:gd name="connsiteY12" fmla="*/ 405469 h 550128"/>
                  <a:gd name="connsiteX13" fmla="*/ 203041 w 609050"/>
                  <a:gd name="connsiteY13" fmla="*/ 405469 h 550128"/>
                  <a:gd name="connsiteX14" fmla="*/ 0 w 609050"/>
                  <a:gd name="connsiteY14" fmla="*/ 318562 h 550128"/>
                  <a:gd name="connsiteX15" fmla="*/ 469983 w 609050"/>
                  <a:gd name="connsiteY15" fmla="*/ 287305 h 550128"/>
                  <a:gd name="connsiteX16" fmla="*/ 415604 w 609050"/>
                  <a:gd name="connsiteY16" fmla="*/ 333933 h 550128"/>
                  <a:gd name="connsiteX17" fmla="*/ 411834 w 609050"/>
                  <a:gd name="connsiteY17" fmla="*/ 360866 h 550128"/>
                  <a:gd name="connsiteX18" fmla="*/ 400813 w 609050"/>
                  <a:gd name="connsiteY18" fmla="*/ 360866 h 550128"/>
                  <a:gd name="connsiteX19" fmla="*/ 388197 w 609050"/>
                  <a:gd name="connsiteY19" fmla="*/ 374478 h 550128"/>
                  <a:gd name="connsiteX20" fmla="*/ 400813 w 609050"/>
                  <a:gd name="connsiteY20" fmla="*/ 387800 h 550128"/>
                  <a:gd name="connsiteX21" fmla="*/ 408063 w 609050"/>
                  <a:gd name="connsiteY21" fmla="*/ 387800 h 550128"/>
                  <a:gd name="connsiteX22" fmla="*/ 404583 w 609050"/>
                  <a:gd name="connsiteY22" fmla="*/ 412128 h 550128"/>
                  <a:gd name="connsiteX23" fmla="*/ 401103 w 609050"/>
                  <a:gd name="connsiteY23" fmla="*/ 437179 h 550128"/>
                  <a:gd name="connsiteX24" fmla="*/ 395302 w 609050"/>
                  <a:gd name="connsiteY24" fmla="*/ 437179 h 550128"/>
                  <a:gd name="connsiteX25" fmla="*/ 382251 w 609050"/>
                  <a:gd name="connsiteY25" fmla="*/ 451226 h 550128"/>
                  <a:gd name="connsiteX26" fmla="*/ 390952 w 609050"/>
                  <a:gd name="connsiteY26" fmla="*/ 464837 h 550128"/>
                  <a:gd name="connsiteX27" fmla="*/ 395302 w 609050"/>
                  <a:gd name="connsiteY27" fmla="*/ 465561 h 550128"/>
                  <a:gd name="connsiteX28" fmla="*/ 475059 w 609050"/>
                  <a:gd name="connsiteY28" fmla="*/ 465561 h 550128"/>
                  <a:gd name="connsiteX29" fmla="*/ 487675 w 609050"/>
                  <a:gd name="connsiteY29" fmla="*/ 451226 h 550128"/>
                  <a:gd name="connsiteX30" fmla="*/ 475059 w 609050"/>
                  <a:gd name="connsiteY30" fmla="*/ 437179 h 550128"/>
                  <a:gd name="connsiteX31" fmla="*/ 430250 w 609050"/>
                  <a:gd name="connsiteY31" fmla="*/ 437179 h 550128"/>
                  <a:gd name="connsiteX32" fmla="*/ 437356 w 609050"/>
                  <a:gd name="connsiteY32" fmla="*/ 387800 h 550128"/>
                  <a:gd name="connsiteX33" fmla="*/ 464038 w 609050"/>
                  <a:gd name="connsiteY33" fmla="*/ 387800 h 550128"/>
                  <a:gd name="connsiteX34" fmla="*/ 476219 w 609050"/>
                  <a:gd name="connsiteY34" fmla="*/ 374478 h 550128"/>
                  <a:gd name="connsiteX35" fmla="*/ 464038 w 609050"/>
                  <a:gd name="connsiteY35" fmla="*/ 360866 h 550128"/>
                  <a:gd name="connsiteX36" fmla="*/ 441271 w 609050"/>
                  <a:gd name="connsiteY36" fmla="*/ 360866 h 550128"/>
                  <a:gd name="connsiteX37" fmla="*/ 444751 w 609050"/>
                  <a:gd name="connsiteY37" fmla="*/ 336105 h 550128"/>
                  <a:gd name="connsiteX38" fmla="*/ 468968 w 609050"/>
                  <a:gd name="connsiteY38" fmla="*/ 315397 h 550128"/>
                  <a:gd name="connsiteX39" fmla="*/ 474044 w 609050"/>
                  <a:gd name="connsiteY39" fmla="*/ 315397 h 550128"/>
                  <a:gd name="connsiteX40" fmla="*/ 487675 w 609050"/>
                  <a:gd name="connsiteY40" fmla="*/ 301351 h 550128"/>
                  <a:gd name="connsiteX41" fmla="*/ 474044 w 609050"/>
                  <a:gd name="connsiteY41" fmla="*/ 287305 h 550128"/>
                  <a:gd name="connsiteX42" fmla="*/ 435036 w 609050"/>
                  <a:gd name="connsiteY42" fmla="*/ 202593 h 550128"/>
                  <a:gd name="connsiteX43" fmla="*/ 609050 w 609050"/>
                  <a:gd name="connsiteY43" fmla="*/ 376361 h 550128"/>
                  <a:gd name="connsiteX44" fmla="*/ 435036 w 609050"/>
                  <a:gd name="connsiteY44" fmla="*/ 550128 h 550128"/>
                  <a:gd name="connsiteX45" fmla="*/ 317721 w 609050"/>
                  <a:gd name="connsiteY45" fmla="*/ 504659 h 550128"/>
                  <a:gd name="connsiteX46" fmla="*/ 280888 w 609050"/>
                  <a:gd name="connsiteY46" fmla="*/ 457018 h 550128"/>
                  <a:gd name="connsiteX47" fmla="*/ 262761 w 609050"/>
                  <a:gd name="connsiteY47" fmla="*/ 401267 h 550128"/>
                  <a:gd name="connsiteX48" fmla="*/ 261021 w 609050"/>
                  <a:gd name="connsiteY48" fmla="*/ 376361 h 550128"/>
                  <a:gd name="connsiteX49" fmla="*/ 264066 w 609050"/>
                  <a:gd name="connsiteY49" fmla="*/ 343635 h 550128"/>
                  <a:gd name="connsiteX50" fmla="*/ 290023 w 609050"/>
                  <a:gd name="connsiteY50" fmla="*/ 280499 h 550128"/>
                  <a:gd name="connsiteX51" fmla="*/ 405888 w 609050"/>
                  <a:gd name="connsiteY51" fmla="*/ 205055 h 550128"/>
                  <a:gd name="connsiteX52" fmla="*/ 435036 w 609050"/>
                  <a:gd name="connsiteY52" fmla="*/ 202593 h 550128"/>
                  <a:gd name="connsiteX53" fmla="*/ 0 w 609050"/>
                  <a:gd name="connsiteY53" fmla="*/ 179589 h 550128"/>
                  <a:gd name="connsiteX54" fmla="*/ 25955 w 609050"/>
                  <a:gd name="connsiteY54" fmla="*/ 194643 h 550128"/>
                  <a:gd name="connsiteX55" fmla="*/ 203003 w 609050"/>
                  <a:gd name="connsiteY55" fmla="*/ 231700 h 550128"/>
                  <a:gd name="connsiteX56" fmla="*/ 256364 w 609050"/>
                  <a:gd name="connsiteY56" fmla="*/ 228805 h 550128"/>
                  <a:gd name="connsiteX57" fmla="*/ 219968 w 609050"/>
                  <a:gd name="connsiteY57" fmla="*/ 289166 h 550128"/>
                  <a:gd name="connsiteX58" fmla="*/ 203003 w 609050"/>
                  <a:gd name="connsiteY58" fmla="*/ 289600 h 550128"/>
                  <a:gd name="connsiteX59" fmla="*/ 0 w 609050"/>
                  <a:gd name="connsiteY59" fmla="*/ 202749 h 550128"/>
                  <a:gd name="connsiteX60" fmla="*/ 203017 w 609050"/>
                  <a:gd name="connsiteY60" fmla="*/ 0 h 550128"/>
                  <a:gd name="connsiteX61" fmla="*/ 406034 w 609050"/>
                  <a:gd name="connsiteY61" fmla="*/ 86902 h 550128"/>
                  <a:gd name="connsiteX62" fmla="*/ 203017 w 609050"/>
                  <a:gd name="connsiteY62" fmla="*/ 173804 h 550128"/>
                  <a:gd name="connsiteX63" fmla="*/ 0 w 609050"/>
                  <a:gd name="connsiteY63" fmla="*/ 86902 h 550128"/>
                  <a:gd name="connsiteX64" fmla="*/ 203017 w 609050"/>
                  <a:gd name="connsiteY64" fmla="*/ 0 h 5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9050" h="550128">
                    <a:moveTo>
                      <a:pt x="0" y="411255"/>
                    </a:moveTo>
                    <a:cubicBezTo>
                      <a:pt x="7975" y="416611"/>
                      <a:pt x="16529" y="421678"/>
                      <a:pt x="25954" y="426310"/>
                    </a:cubicBezTo>
                    <a:cubicBezTo>
                      <a:pt x="73656" y="450195"/>
                      <a:pt x="136583" y="463368"/>
                      <a:pt x="202990" y="463368"/>
                    </a:cubicBezTo>
                    <a:cubicBezTo>
                      <a:pt x="208644" y="463368"/>
                      <a:pt x="214154" y="463223"/>
                      <a:pt x="219809" y="462933"/>
                    </a:cubicBezTo>
                    <a:cubicBezTo>
                      <a:pt x="227783" y="483054"/>
                      <a:pt x="238658" y="501583"/>
                      <a:pt x="251707" y="518375"/>
                    </a:cubicBezTo>
                    <a:cubicBezTo>
                      <a:pt x="236193" y="520257"/>
                      <a:pt x="219954" y="521125"/>
                      <a:pt x="202990" y="521125"/>
                    </a:cubicBezTo>
                    <a:cubicBezTo>
                      <a:pt x="86851" y="521125"/>
                      <a:pt x="0" y="475382"/>
                      <a:pt x="0" y="434416"/>
                    </a:cubicBezTo>
                    <a:close/>
                    <a:moveTo>
                      <a:pt x="0" y="295387"/>
                    </a:moveTo>
                    <a:cubicBezTo>
                      <a:pt x="7977" y="300747"/>
                      <a:pt x="16533" y="305816"/>
                      <a:pt x="25960" y="310451"/>
                    </a:cubicBezTo>
                    <a:cubicBezTo>
                      <a:pt x="73675" y="334350"/>
                      <a:pt x="136617" y="347531"/>
                      <a:pt x="203041" y="347531"/>
                    </a:cubicBezTo>
                    <a:cubicBezTo>
                      <a:pt x="203621" y="347531"/>
                      <a:pt x="204201" y="347531"/>
                      <a:pt x="204781" y="347531"/>
                    </a:cubicBezTo>
                    <a:cubicBezTo>
                      <a:pt x="203621" y="356946"/>
                      <a:pt x="203041" y="366651"/>
                      <a:pt x="203041" y="376355"/>
                    </a:cubicBezTo>
                    <a:cubicBezTo>
                      <a:pt x="203041" y="386205"/>
                      <a:pt x="203621" y="395909"/>
                      <a:pt x="204781" y="405469"/>
                    </a:cubicBezTo>
                    <a:cubicBezTo>
                      <a:pt x="204201" y="405469"/>
                      <a:pt x="203621" y="405469"/>
                      <a:pt x="203041" y="405469"/>
                    </a:cubicBezTo>
                    <a:cubicBezTo>
                      <a:pt x="86872" y="405469"/>
                      <a:pt x="0" y="359553"/>
                      <a:pt x="0" y="318562"/>
                    </a:cubicBezTo>
                    <a:close/>
                    <a:moveTo>
                      <a:pt x="469983" y="287305"/>
                    </a:moveTo>
                    <a:cubicBezTo>
                      <a:pt x="443301" y="287305"/>
                      <a:pt x="419374" y="307723"/>
                      <a:pt x="415604" y="333933"/>
                    </a:cubicBezTo>
                    <a:lnTo>
                      <a:pt x="411834" y="360866"/>
                    </a:lnTo>
                    <a:lnTo>
                      <a:pt x="400813" y="360866"/>
                    </a:lnTo>
                    <a:cubicBezTo>
                      <a:pt x="393707" y="360866"/>
                      <a:pt x="388197" y="366804"/>
                      <a:pt x="388197" y="374478"/>
                    </a:cubicBezTo>
                    <a:cubicBezTo>
                      <a:pt x="388197" y="382008"/>
                      <a:pt x="393707" y="387800"/>
                      <a:pt x="400813" y="387800"/>
                    </a:cubicBezTo>
                    <a:lnTo>
                      <a:pt x="408063" y="387800"/>
                    </a:lnTo>
                    <a:lnTo>
                      <a:pt x="404583" y="412128"/>
                    </a:lnTo>
                    <a:lnTo>
                      <a:pt x="401103" y="437179"/>
                    </a:lnTo>
                    <a:lnTo>
                      <a:pt x="395302" y="437179"/>
                    </a:lnTo>
                    <a:cubicBezTo>
                      <a:pt x="387762" y="437179"/>
                      <a:pt x="382251" y="443261"/>
                      <a:pt x="382251" y="451226"/>
                    </a:cubicBezTo>
                    <a:cubicBezTo>
                      <a:pt x="382251" y="457887"/>
                      <a:pt x="385731" y="463100"/>
                      <a:pt x="390952" y="464837"/>
                    </a:cubicBezTo>
                    <a:cubicBezTo>
                      <a:pt x="392257" y="465272"/>
                      <a:pt x="393707" y="465561"/>
                      <a:pt x="395302" y="465561"/>
                    </a:cubicBezTo>
                    <a:lnTo>
                      <a:pt x="475059" y="465561"/>
                    </a:lnTo>
                    <a:cubicBezTo>
                      <a:pt x="482309" y="465561"/>
                      <a:pt x="487675" y="459480"/>
                      <a:pt x="487675" y="451226"/>
                    </a:cubicBezTo>
                    <a:cubicBezTo>
                      <a:pt x="487675" y="443261"/>
                      <a:pt x="482309" y="437179"/>
                      <a:pt x="475059" y="437179"/>
                    </a:cubicBezTo>
                    <a:lnTo>
                      <a:pt x="430250" y="437179"/>
                    </a:lnTo>
                    <a:lnTo>
                      <a:pt x="437356" y="387800"/>
                    </a:lnTo>
                    <a:lnTo>
                      <a:pt x="464038" y="387800"/>
                    </a:lnTo>
                    <a:cubicBezTo>
                      <a:pt x="470999" y="387800"/>
                      <a:pt x="476219" y="382008"/>
                      <a:pt x="476219" y="374478"/>
                    </a:cubicBezTo>
                    <a:cubicBezTo>
                      <a:pt x="476219" y="366804"/>
                      <a:pt x="470999" y="360866"/>
                      <a:pt x="464038" y="360866"/>
                    </a:cubicBezTo>
                    <a:lnTo>
                      <a:pt x="441271" y="360866"/>
                    </a:lnTo>
                    <a:lnTo>
                      <a:pt x="444751" y="336105"/>
                    </a:lnTo>
                    <a:cubicBezTo>
                      <a:pt x="446056" y="325968"/>
                      <a:pt x="455482" y="315397"/>
                      <a:pt x="468968" y="315397"/>
                    </a:cubicBezTo>
                    <a:lnTo>
                      <a:pt x="474044" y="315397"/>
                    </a:lnTo>
                    <a:cubicBezTo>
                      <a:pt x="482454" y="315397"/>
                      <a:pt x="487675" y="308157"/>
                      <a:pt x="487675" y="301351"/>
                    </a:cubicBezTo>
                    <a:cubicBezTo>
                      <a:pt x="487675" y="293387"/>
                      <a:pt x="481729" y="287305"/>
                      <a:pt x="474044" y="287305"/>
                    </a:cubicBezTo>
                    <a:close/>
                    <a:moveTo>
                      <a:pt x="435036" y="202593"/>
                    </a:moveTo>
                    <a:cubicBezTo>
                      <a:pt x="530889" y="202593"/>
                      <a:pt x="609050" y="280644"/>
                      <a:pt x="609050" y="376361"/>
                    </a:cubicBezTo>
                    <a:cubicBezTo>
                      <a:pt x="609050" y="472222"/>
                      <a:pt x="530889" y="550128"/>
                      <a:pt x="435036" y="550128"/>
                    </a:cubicBezTo>
                    <a:cubicBezTo>
                      <a:pt x="389792" y="550128"/>
                      <a:pt x="348753" y="532896"/>
                      <a:pt x="317721" y="504659"/>
                    </a:cubicBezTo>
                    <a:cubicBezTo>
                      <a:pt x="302784" y="491192"/>
                      <a:pt x="290313" y="474974"/>
                      <a:pt x="280888" y="457018"/>
                    </a:cubicBezTo>
                    <a:cubicBezTo>
                      <a:pt x="271897" y="439931"/>
                      <a:pt x="265516" y="421106"/>
                      <a:pt x="262761" y="401267"/>
                    </a:cubicBezTo>
                    <a:cubicBezTo>
                      <a:pt x="261601" y="393158"/>
                      <a:pt x="261021" y="384904"/>
                      <a:pt x="261021" y="376361"/>
                    </a:cubicBezTo>
                    <a:cubicBezTo>
                      <a:pt x="261021" y="365211"/>
                      <a:pt x="262036" y="354350"/>
                      <a:pt x="264066" y="343635"/>
                    </a:cubicBezTo>
                    <a:cubicBezTo>
                      <a:pt x="268417" y="320755"/>
                      <a:pt x="277407" y="299324"/>
                      <a:pt x="290023" y="280499"/>
                    </a:cubicBezTo>
                    <a:cubicBezTo>
                      <a:pt x="316126" y="241257"/>
                      <a:pt x="357599" y="213309"/>
                      <a:pt x="405888" y="205055"/>
                    </a:cubicBezTo>
                    <a:cubicBezTo>
                      <a:pt x="415314" y="203462"/>
                      <a:pt x="425030" y="202593"/>
                      <a:pt x="435036" y="202593"/>
                    </a:cubicBezTo>
                    <a:close/>
                    <a:moveTo>
                      <a:pt x="0" y="179589"/>
                    </a:moveTo>
                    <a:cubicBezTo>
                      <a:pt x="7975" y="184945"/>
                      <a:pt x="16530" y="190011"/>
                      <a:pt x="25955" y="194643"/>
                    </a:cubicBezTo>
                    <a:cubicBezTo>
                      <a:pt x="73661" y="218527"/>
                      <a:pt x="136592" y="231700"/>
                      <a:pt x="203003" y="231700"/>
                    </a:cubicBezTo>
                    <a:cubicBezTo>
                      <a:pt x="221128" y="231700"/>
                      <a:pt x="238964" y="230686"/>
                      <a:pt x="256364" y="228805"/>
                    </a:cubicBezTo>
                    <a:cubicBezTo>
                      <a:pt x="241284" y="246754"/>
                      <a:pt x="228959" y="267164"/>
                      <a:pt x="219968" y="289166"/>
                    </a:cubicBezTo>
                    <a:cubicBezTo>
                      <a:pt x="214458" y="289455"/>
                      <a:pt x="208658" y="289600"/>
                      <a:pt x="203003" y="289600"/>
                    </a:cubicBezTo>
                    <a:cubicBezTo>
                      <a:pt x="86856" y="289600"/>
                      <a:pt x="0" y="243714"/>
                      <a:pt x="0" y="202749"/>
                    </a:cubicBezTo>
                    <a:close/>
                    <a:moveTo>
                      <a:pt x="203017" y="0"/>
                    </a:moveTo>
                    <a:cubicBezTo>
                      <a:pt x="315140" y="0"/>
                      <a:pt x="406034" y="38907"/>
                      <a:pt x="406034" y="86902"/>
                    </a:cubicBezTo>
                    <a:cubicBezTo>
                      <a:pt x="406034" y="134897"/>
                      <a:pt x="315140" y="173804"/>
                      <a:pt x="203017" y="173804"/>
                    </a:cubicBezTo>
                    <a:cubicBezTo>
                      <a:pt x="90894" y="173804"/>
                      <a:pt x="0" y="134897"/>
                      <a:pt x="0" y="86902"/>
                    </a:cubicBezTo>
                    <a:cubicBezTo>
                      <a:pt x="0" y="38907"/>
                      <a:pt x="90894" y="0"/>
                      <a:pt x="2030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p14="http://schemas.microsoft.com/office/powerpoint/2010/main" xmlns:lc="http://schemas.openxmlformats.org/drawingml/2006/lockedCanvas" xmlns:a14="http://schemas.microsoft.com/office/drawing/2010/main" xmlns:a16="http://schemas.microsoft.com/office/drawing/2014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p14="http://schemas.microsoft.com/office/powerpoint/2010/main" xmlns:lc="http://schemas.openxmlformats.org/drawingml/2006/lockedCanvas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en-US" altLang="zh-CN" dirty="0"/>
              <a:t>Budget and Timeline</a:t>
            </a:r>
            <a:endParaRPr 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230118-8711-5882-D4D0-B93E3A69B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46677"/>
              </p:ext>
            </p:extLst>
          </p:nvPr>
        </p:nvGraphicFramePr>
        <p:xfrm>
          <a:off x="757466" y="1744824"/>
          <a:ext cx="3202474" cy="433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237">
                  <a:extLst>
                    <a:ext uri="{9D8B030D-6E8A-4147-A177-3AD203B41FA5}">
                      <a16:colId xmlns:a16="http://schemas.microsoft.com/office/drawing/2014/main" val="1669472537"/>
                    </a:ext>
                  </a:extLst>
                </a:gridCol>
                <a:gridCol w="1601237">
                  <a:extLst>
                    <a:ext uri="{9D8B030D-6E8A-4147-A177-3AD203B41FA5}">
                      <a16:colId xmlns:a16="http://schemas.microsoft.com/office/drawing/2014/main" val="2803659383"/>
                    </a:ext>
                  </a:extLst>
                </a:gridCol>
              </a:tblGrid>
              <a:tr h="615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(CAD)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24818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× U6 Enterprise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8,000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217914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× PoE+ 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1,090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496735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Cabling + brackets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1,800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42033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Installation labor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1,200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509955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 film (glass)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920537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12,890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66553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397767F-1FE1-7000-2223-98982D7AC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25506"/>
              </p:ext>
            </p:extLst>
          </p:nvPr>
        </p:nvGraphicFramePr>
        <p:xfrm>
          <a:off x="6363410" y="1754486"/>
          <a:ext cx="5261493" cy="4335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839">
                  <a:extLst>
                    <a:ext uri="{9D8B030D-6E8A-4147-A177-3AD203B41FA5}">
                      <a16:colId xmlns:a16="http://schemas.microsoft.com/office/drawing/2014/main" val="3827529150"/>
                    </a:ext>
                  </a:extLst>
                </a:gridCol>
                <a:gridCol w="2183363">
                  <a:extLst>
                    <a:ext uri="{9D8B030D-6E8A-4147-A177-3AD203B41FA5}">
                      <a16:colId xmlns:a16="http://schemas.microsoft.com/office/drawing/2014/main" val="2419059124"/>
                    </a:ext>
                  </a:extLst>
                </a:gridCol>
                <a:gridCol w="2294291">
                  <a:extLst>
                    <a:ext uri="{9D8B030D-6E8A-4147-A177-3AD203B41FA5}">
                      <a16:colId xmlns:a16="http://schemas.microsoft.com/office/drawing/2014/main" val="2943731839"/>
                    </a:ext>
                  </a:extLst>
                </a:gridCol>
              </a:tblGrid>
              <a:tr h="904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Activities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Deliverables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903696"/>
                  </a:ext>
                </a:extLst>
              </a:tr>
              <a:tr h="855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Hardware purchase; Controller setup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BOM receipt; Controller online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1549"/>
                  </a:ext>
                </a:extLst>
              </a:tr>
              <a:tr h="855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Night-time Cat6A runs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Cable test report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59729"/>
                  </a:ext>
                </a:extLst>
              </a:tr>
              <a:tr h="855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install; VLAN + SSID config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Heatmap ≥ –65 dBm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09906"/>
                  </a:ext>
                </a:extLst>
              </a:tr>
              <a:tr h="855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UAT; </a:t>
                      </a:r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VoWi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-Fi testing; training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 sign-off pack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76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462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FD854F8-17A2-A4FB-F2BD-3487FEE16607}"/>
              </a:ext>
            </a:extLst>
          </p:cNvPr>
          <p:cNvGrpSpPr/>
          <p:nvPr/>
        </p:nvGrpSpPr>
        <p:grpSpPr>
          <a:xfrm>
            <a:off x="660400" y="2394147"/>
            <a:ext cx="10858500" cy="3739953"/>
            <a:chOff x="660400" y="2394147"/>
            <a:chExt cx="10858500" cy="373995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BD4B616-5B71-E791-CB32-32409B91BDE7}"/>
                </a:ext>
              </a:extLst>
            </p:cNvPr>
            <p:cNvGrpSpPr/>
            <p:nvPr/>
          </p:nvGrpSpPr>
          <p:grpSpPr>
            <a:xfrm>
              <a:off x="660400" y="2394147"/>
              <a:ext cx="4488545" cy="930260"/>
              <a:chOff x="660400" y="2394147"/>
              <a:chExt cx="4488545" cy="930260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7A83C762-D126-47D2-8F0B-516CEF0B66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400" y="3324407"/>
                <a:ext cx="4488545" cy="0"/>
              </a:xfrm>
              <a:prstGeom prst="line">
                <a:avLst/>
              </a:prstGeom>
              <a:ln w="3175" cap="rnd">
                <a:solidFill>
                  <a:schemeClr val="tx2">
                    <a:alpha val="50000"/>
                  </a:schemeClr>
                </a:solidFill>
                <a:round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978FC8-0FE6-468E-867B-BC0B384702C0}"/>
                  </a:ext>
                </a:extLst>
              </p:cNvPr>
              <p:cNvSpPr/>
              <p:nvPr/>
            </p:nvSpPr>
            <p:spPr>
              <a:xfrm>
                <a:off x="907856" y="2394147"/>
                <a:ext cx="605759" cy="605759"/>
              </a:xfrm>
              <a:prstGeom prst="ellipse">
                <a:avLst/>
              </a:prstGeom>
              <a:solidFill>
                <a:schemeClr val="accent2"/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98F21FEB-45BE-4862-ABB7-26F1C4AEB024}"/>
                  </a:ext>
                </a:extLst>
              </p:cNvPr>
              <p:cNvSpPr/>
              <p:nvPr/>
            </p:nvSpPr>
            <p:spPr>
              <a:xfrm>
                <a:off x="1067269" y="2540238"/>
                <a:ext cx="286931" cy="313578"/>
              </a:xfrm>
              <a:custGeom>
                <a:avLst/>
                <a:gdLst>
                  <a:gd name="connsiteX0" fmla="*/ 368431 w 488073"/>
                  <a:gd name="connsiteY0" fmla="*/ 621 h 533400"/>
                  <a:gd name="connsiteX1" fmla="*/ 368431 w 488073"/>
                  <a:gd name="connsiteY1" fmla="*/ 19671 h 533400"/>
                  <a:gd name="connsiteX2" fmla="*/ 339856 w 488073"/>
                  <a:gd name="connsiteY2" fmla="*/ 19671 h 533400"/>
                  <a:gd name="connsiteX3" fmla="*/ 339856 w 488073"/>
                  <a:gd name="connsiteY3" fmla="*/ 135876 h 533400"/>
                  <a:gd name="connsiteX4" fmla="*/ 341761 w 488073"/>
                  <a:gd name="connsiteY4" fmla="*/ 145401 h 533400"/>
                  <a:gd name="connsiteX5" fmla="*/ 342713 w 488073"/>
                  <a:gd name="connsiteY5" fmla="*/ 147306 h 533400"/>
                  <a:gd name="connsiteX6" fmla="*/ 483683 w 488073"/>
                  <a:gd name="connsiteY6" fmla="*/ 464489 h 533400"/>
                  <a:gd name="connsiteX7" fmla="*/ 484636 w 488073"/>
                  <a:gd name="connsiteY7" fmla="*/ 509256 h 533400"/>
                  <a:gd name="connsiteX8" fmla="*/ 448441 w 488073"/>
                  <a:gd name="connsiteY8" fmla="*/ 534021 h 533400"/>
                  <a:gd name="connsiteX9" fmla="*/ 448441 w 488073"/>
                  <a:gd name="connsiteY9" fmla="*/ 534021 h 533400"/>
                  <a:gd name="connsiteX10" fmla="*/ 40771 w 488073"/>
                  <a:gd name="connsiteY10" fmla="*/ 534021 h 533400"/>
                  <a:gd name="connsiteX11" fmla="*/ 4576 w 488073"/>
                  <a:gd name="connsiteY11" fmla="*/ 509256 h 533400"/>
                  <a:gd name="connsiteX12" fmla="*/ 5528 w 488073"/>
                  <a:gd name="connsiteY12" fmla="*/ 464489 h 533400"/>
                  <a:gd name="connsiteX13" fmla="*/ 5528 w 488073"/>
                  <a:gd name="connsiteY13" fmla="*/ 464489 h 533400"/>
                  <a:gd name="connsiteX14" fmla="*/ 146498 w 488073"/>
                  <a:gd name="connsiteY14" fmla="*/ 147306 h 533400"/>
                  <a:gd name="connsiteX15" fmla="*/ 149356 w 488073"/>
                  <a:gd name="connsiteY15" fmla="*/ 135876 h 533400"/>
                  <a:gd name="connsiteX16" fmla="*/ 149356 w 488073"/>
                  <a:gd name="connsiteY16" fmla="*/ 135876 h 533400"/>
                  <a:gd name="connsiteX17" fmla="*/ 149356 w 488073"/>
                  <a:gd name="connsiteY17" fmla="*/ 19671 h 533400"/>
                  <a:gd name="connsiteX18" fmla="*/ 120781 w 488073"/>
                  <a:gd name="connsiteY18" fmla="*/ 19671 h 533400"/>
                  <a:gd name="connsiteX19" fmla="*/ 120781 w 488073"/>
                  <a:gd name="connsiteY19" fmla="*/ 621 h 533400"/>
                  <a:gd name="connsiteX20" fmla="*/ 368431 w 488073"/>
                  <a:gd name="connsiteY20" fmla="*/ 621 h 533400"/>
                  <a:gd name="connsiteX21" fmla="*/ 253178 w 488073"/>
                  <a:gd name="connsiteY21" fmla="*/ 415911 h 533400"/>
                  <a:gd name="connsiteX22" fmla="*/ 250321 w 488073"/>
                  <a:gd name="connsiteY22" fmla="*/ 417816 h 533400"/>
                  <a:gd name="connsiteX23" fmla="*/ 51248 w 488073"/>
                  <a:gd name="connsiteY23" fmla="*/ 409244 h 533400"/>
                  <a:gd name="connsiteX24" fmla="*/ 23626 w 488073"/>
                  <a:gd name="connsiteY24" fmla="*/ 471156 h 533400"/>
                  <a:gd name="connsiteX25" fmla="*/ 22673 w 488073"/>
                  <a:gd name="connsiteY25" fmla="*/ 501636 h 533400"/>
                  <a:gd name="connsiteX26" fmla="*/ 40771 w 488073"/>
                  <a:gd name="connsiteY26" fmla="*/ 514971 h 533400"/>
                  <a:gd name="connsiteX27" fmla="*/ 40771 w 488073"/>
                  <a:gd name="connsiteY27" fmla="*/ 514971 h 533400"/>
                  <a:gd name="connsiteX28" fmla="*/ 447488 w 488073"/>
                  <a:gd name="connsiteY28" fmla="*/ 514971 h 533400"/>
                  <a:gd name="connsiteX29" fmla="*/ 465586 w 488073"/>
                  <a:gd name="connsiteY29" fmla="*/ 502589 h 533400"/>
                  <a:gd name="connsiteX30" fmla="*/ 464633 w 488073"/>
                  <a:gd name="connsiteY30" fmla="*/ 472109 h 533400"/>
                  <a:gd name="connsiteX31" fmla="*/ 464633 w 488073"/>
                  <a:gd name="connsiteY31" fmla="*/ 472109 h 533400"/>
                  <a:gd name="connsiteX32" fmla="*/ 436058 w 488073"/>
                  <a:gd name="connsiteY32" fmla="*/ 408291 h 533400"/>
                  <a:gd name="connsiteX33" fmla="*/ 435106 w 488073"/>
                  <a:gd name="connsiteY33" fmla="*/ 408291 h 533400"/>
                  <a:gd name="connsiteX34" fmla="*/ 253178 w 488073"/>
                  <a:gd name="connsiteY34" fmla="*/ 415911 h 533400"/>
                  <a:gd name="connsiteX35" fmla="*/ 320806 w 488073"/>
                  <a:gd name="connsiteY35" fmla="*/ 19671 h 533400"/>
                  <a:gd name="connsiteX36" fmla="*/ 168406 w 488073"/>
                  <a:gd name="connsiteY36" fmla="*/ 19671 h 533400"/>
                  <a:gd name="connsiteX37" fmla="*/ 168406 w 488073"/>
                  <a:gd name="connsiteY37" fmla="*/ 135876 h 533400"/>
                  <a:gd name="connsiteX38" fmla="*/ 165548 w 488073"/>
                  <a:gd name="connsiteY38" fmla="*/ 153021 h 533400"/>
                  <a:gd name="connsiteX39" fmla="*/ 165548 w 488073"/>
                  <a:gd name="connsiteY39" fmla="*/ 153021 h 533400"/>
                  <a:gd name="connsiteX40" fmla="*/ 164596 w 488073"/>
                  <a:gd name="connsiteY40" fmla="*/ 155878 h 533400"/>
                  <a:gd name="connsiteX41" fmla="*/ 58868 w 488073"/>
                  <a:gd name="connsiteY41" fmla="*/ 392098 h 533400"/>
                  <a:gd name="connsiteX42" fmla="*/ 236033 w 488073"/>
                  <a:gd name="connsiteY42" fmla="*/ 404481 h 533400"/>
                  <a:gd name="connsiteX43" fmla="*/ 238891 w 488073"/>
                  <a:gd name="connsiteY43" fmla="*/ 402576 h 533400"/>
                  <a:gd name="connsiteX44" fmla="*/ 425581 w 488073"/>
                  <a:gd name="connsiteY44" fmla="*/ 382573 h 533400"/>
                  <a:gd name="connsiteX45" fmla="*/ 324616 w 488073"/>
                  <a:gd name="connsiteY45" fmla="*/ 154926 h 533400"/>
                  <a:gd name="connsiteX46" fmla="*/ 320806 w 488073"/>
                  <a:gd name="connsiteY46" fmla="*/ 135876 h 533400"/>
                  <a:gd name="connsiteX47" fmla="*/ 320806 w 488073"/>
                  <a:gd name="connsiteY47" fmla="*/ 135876 h 533400"/>
                  <a:gd name="connsiteX48" fmla="*/ 320806 w 488073"/>
                  <a:gd name="connsiteY48" fmla="*/ 19671 h 533400"/>
                  <a:gd name="connsiteX49" fmla="*/ 306518 w 488073"/>
                  <a:gd name="connsiteY49" fmla="*/ 248271 h 533400"/>
                  <a:gd name="connsiteX50" fmla="*/ 349381 w 488073"/>
                  <a:gd name="connsiteY50" fmla="*/ 291134 h 533400"/>
                  <a:gd name="connsiteX51" fmla="*/ 306518 w 488073"/>
                  <a:gd name="connsiteY51" fmla="*/ 333996 h 533400"/>
                  <a:gd name="connsiteX52" fmla="*/ 263656 w 488073"/>
                  <a:gd name="connsiteY52" fmla="*/ 291134 h 533400"/>
                  <a:gd name="connsiteX53" fmla="*/ 306518 w 488073"/>
                  <a:gd name="connsiteY53" fmla="*/ 248271 h 533400"/>
                  <a:gd name="connsiteX54" fmla="*/ 306518 w 488073"/>
                  <a:gd name="connsiteY54" fmla="*/ 267321 h 533400"/>
                  <a:gd name="connsiteX55" fmla="*/ 282706 w 488073"/>
                  <a:gd name="connsiteY55" fmla="*/ 291134 h 533400"/>
                  <a:gd name="connsiteX56" fmla="*/ 306518 w 488073"/>
                  <a:gd name="connsiteY56" fmla="*/ 314946 h 533400"/>
                  <a:gd name="connsiteX57" fmla="*/ 330331 w 488073"/>
                  <a:gd name="connsiteY57" fmla="*/ 291134 h 533400"/>
                  <a:gd name="connsiteX58" fmla="*/ 306518 w 488073"/>
                  <a:gd name="connsiteY58" fmla="*/ 26732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88073" h="533400">
                    <a:moveTo>
                      <a:pt x="368431" y="621"/>
                    </a:moveTo>
                    <a:lnTo>
                      <a:pt x="368431" y="19671"/>
                    </a:lnTo>
                    <a:lnTo>
                      <a:pt x="339856" y="19671"/>
                    </a:lnTo>
                    <a:lnTo>
                      <a:pt x="339856" y="135876"/>
                    </a:lnTo>
                    <a:cubicBezTo>
                      <a:pt x="339856" y="138734"/>
                      <a:pt x="340808" y="142544"/>
                      <a:pt x="341761" y="145401"/>
                    </a:cubicBezTo>
                    <a:lnTo>
                      <a:pt x="342713" y="147306"/>
                    </a:lnTo>
                    <a:lnTo>
                      <a:pt x="483683" y="464489"/>
                    </a:lnTo>
                    <a:cubicBezTo>
                      <a:pt x="490351" y="478776"/>
                      <a:pt x="490351" y="494969"/>
                      <a:pt x="484636" y="509256"/>
                    </a:cubicBezTo>
                    <a:cubicBezTo>
                      <a:pt x="478921" y="524496"/>
                      <a:pt x="464633" y="534021"/>
                      <a:pt x="448441" y="534021"/>
                    </a:cubicBezTo>
                    <a:lnTo>
                      <a:pt x="448441" y="534021"/>
                    </a:lnTo>
                    <a:lnTo>
                      <a:pt x="40771" y="534021"/>
                    </a:lnTo>
                    <a:cubicBezTo>
                      <a:pt x="24578" y="534021"/>
                      <a:pt x="10291" y="524496"/>
                      <a:pt x="4576" y="509256"/>
                    </a:cubicBezTo>
                    <a:cubicBezTo>
                      <a:pt x="-1139" y="494969"/>
                      <a:pt x="-187" y="478776"/>
                      <a:pt x="5528" y="464489"/>
                    </a:cubicBezTo>
                    <a:lnTo>
                      <a:pt x="5528" y="464489"/>
                    </a:lnTo>
                    <a:lnTo>
                      <a:pt x="146498" y="147306"/>
                    </a:lnTo>
                    <a:cubicBezTo>
                      <a:pt x="148403" y="143496"/>
                      <a:pt x="149356" y="139686"/>
                      <a:pt x="149356" y="135876"/>
                    </a:cubicBezTo>
                    <a:lnTo>
                      <a:pt x="149356" y="135876"/>
                    </a:lnTo>
                    <a:lnTo>
                      <a:pt x="149356" y="19671"/>
                    </a:lnTo>
                    <a:lnTo>
                      <a:pt x="120781" y="19671"/>
                    </a:lnTo>
                    <a:lnTo>
                      <a:pt x="120781" y="621"/>
                    </a:lnTo>
                    <a:lnTo>
                      <a:pt x="368431" y="621"/>
                    </a:lnTo>
                    <a:close/>
                    <a:moveTo>
                      <a:pt x="253178" y="415911"/>
                    </a:moveTo>
                    <a:lnTo>
                      <a:pt x="250321" y="417816"/>
                    </a:lnTo>
                    <a:cubicBezTo>
                      <a:pt x="195076" y="456869"/>
                      <a:pt x="119828" y="453059"/>
                      <a:pt x="51248" y="409244"/>
                    </a:cubicBezTo>
                    <a:lnTo>
                      <a:pt x="23626" y="471156"/>
                    </a:lnTo>
                    <a:cubicBezTo>
                      <a:pt x="19816" y="480681"/>
                      <a:pt x="18863" y="491159"/>
                      <a:pt x="22673" y="501636"/>
                    </a:cubicBezTo>
                    <a:cubicBezTo>
                      <a:pt x="25531" y="510209"/>
                      <a:pt x="33151" y="514971"/>
                      <a:pt x="40771" y="514971"/>
                    </a:cubicBezTo>
                    <a:lnTo>
                      <a:pt x="40771" y="514971"/>
                    </a:lnTo>
                    <a:lnTo>
                      <a:pt x="447488" y="514971"/>
                    </a:lnTo>
                    <a:cubicBezTo>
                      <a:pt x="456061" y="514971"/>
                      <a:pt x="462728" y="510209"/>
                      <a:pt x="465586" y="502589"/>
                    </a:cubicBezTo>
                    <a:cubicBezTo>
                      <a:pt x="469396" y="493064"/>
                      <a:pt x="469396" y="481634"/>
                      <a:pt x="464633" y="472109"/>
                    </a:cubicBezTo>
                    <a:lnTo>
                      <a:pt x="464633" y="472109"/>
                    </a:lnTo>
                    <a:lnTo>
                      <a:pt x="436058" y="408291"/>
                    </a:lnTo>
                    <a:lnTo>
                      <a:pt x="435106" y="408291"/>
                    </a:lnTo>
                    <a:cubicBezTo>
                      <a:pt x="375098" y="378764"/>
                      <a:pt x="302708" y="382573"/>
                      <a:pt x="253178" y="415911"/>
                    </a:cubicBezTo>
                    <a:close/>
                    <a:moveTo>
                      <a:pt x="320806" y="19671"/>
                    </a:moveTo>
                    <a:lnTo>
                      <a:pt x="168406" y="19671"/>
                    </a:lnTo>
                    <a:lnTo>
                      <a:pt x="168406" y="135876"/>
                    </a:lnTo>
                    <a:cubicBezTo>
                      <a:pt x="168406" y="141591"/>
                      <a:pt x="167453" y="147306"/>
                      <a:pt x="165548" y="153021"/>
                    </a:cubicBezTo>
                    <a:lnTo>
                      <a:pt x="165548" y="153021"/>
                    </a:lnTo>
                    <a:lnTo>
                      <a:pt x="164596" y="155878"/>
                    </a:lnTo>
                    <a:lnTo>
                      <a:pt x="58868" y="392098"/>
                    </a:lnTo>
                    <a:cubicBezTo>
                      <a:pt x="120781" y="432103"/>
                      <a:pt x="187456" y="436866"/>
                      <a:pt x="236033" y="404481"/>
                    </a:cubicBezTo>
                    <a:lnTo>
                      <a:pt x="238891" y="402576"/>
                    </a:lnTo>
                    <a:cubicBezTo>
                      <a:pt x="290326" y="366381"/>
                      <a:pt x="361763" y="359714"/>
                      <a:pt x="425581" y="382573"/>
                    </a:cubicBezTo>
                    <a:lnTo>
                      <a:pt x="324616" y="154926"/>
                    </a:lnTo>
                    <a:cubicBezTo>
                      <a:pt x="321758" y="149211"/>
                      <a:pt x="320806" y="142544"/>
                      <a:pt x="320806" y="135876"/>
                    </a:cubicBezTo>
                    <a:lnTo>
                      <a:pt x="320806" y="135876"/>
                    </a:lnTo>
                    <a:lnTo>
                      <a:pt x="320806" y="19671"/>
                    </a:lnTo>
                    <a:close/>
                    <a:moveTo>
                      <a:pt x="306518" y="248271"/>
                    </a:moveTo>
                    <a:cubicBezTo>
                      <a:pt x="330331" y="248271"/>
                      <a:pt x="349381" y="267321"/>
                      <a:pt x="349381" y="291134"/>
                    </a:cubicBezTo>
                    <a:cubicBezTo>
                      <a:pt x="349381" y="314946"/>
                      <a:pt x="330331" y="333996"/>
                      <a:pt x="306518" y="333996"/>
                    </a:cubicBezTo>
                    <a:cubicBezTo>
                      <a:pt x="282706" y="333996"/>
                      <a:pt x="263656" y="314946"/>
                      <a:pt x="263656" y="291134"/>
                    </a:cubicBezTo>
                    <a:cubicBezTo>
                      <a:pt x="263656" y="267321"/>
                      <a:pt x="282706" y="248271"/>
                      <a:pt x="306518" y="248271"/>
                    </a:cubicBezTo>
                    <a:close/>
                    <a:moveTo>
                      <a:pt x="306518" y="267321"/>
                    </a:moveTo>
                    <a:cubicBezTo>
                      <a:pt x="293183" y="267321"/>
                      <a:pt x="282706" y="277798"/>
                      <a:pt x="282706" y="291134"/>
                    </a:cubicBezTo>
                    <a:cubicBezTo>
                      <a:pt x="282706" y="304469"/>
                      <a:pt x="293183" y="314946"/>
                      <a:pt x="306518" y="314946"/>
                    </a:cubicBezTo>
                    <a:cubicBezTo>
                      <a:pt x="319853" y="314946"/>
                      <a:pt x="330331" y="304469"/>
                      <a:pt x="330331" y="291134"/>
                    </a:cubicBezTo>
                    <a:cubicBezTo>
                      <a:pt x="330331" y="277798"/>
                      <a:pt x="319853" y="267321"/>
                      <a:pt x="306518" y="2673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DBCF543-5AAF-451C-8BB2-11B20448367D}"/>
                  </a:ext>
                </a:extLst>
              </p:cNvPr>
              <p:cNvSpPr txBox="1"/>
              <p:nvPr/>
            </p:nvSpPr>
            <p:spPr>
              <a:xfrm>
                <a:off x="1694827" y="2394147"/>
                <a:ext cx="3454115" cy="65843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en-CA" altLang="zh-CN" b="1" dirty="0"/>
                  <a:t>Full campus Wi-Fi coverage with –65 dBm minimum</a:t>
                </a:r>
                <a:endParaRPr lang="en-US" b="1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689FC9A-CFA6-44BB-210D-380B59439F66}"/>
                </a:ext>
              </a:extLst>
            </p:cNvPr>
            <p:cNvGrpSpPr/>
            <p:nvPr/>
          </p:nvGrpSpPr>
          <p:grpSpPr>
            <a:xfrm>
              <a:off x="660400" y="4088810"/>
              <a:ext cx="4488545" cy="1084994"/>
              <a:chOff x="660400" y="4088810"/>
              <a:chExt cx="4488545" cy="1084994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D0BAFC2E-F79E-4B04-8B6A-779026FEE5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400" y="5173804"/>
                <a:ext cx="4488545" cy="0"/>
              </a:xfrm>
              <a:prstGeom prst="line">
                <a:avLst/>
              </a:prstGeom>
              <a:ln w="3175" cap="rnd">
                <a:solidFill>
                  <a:schemeClr val="tx2">
                    <a:alpha val="50000"/>
                  </a:schemeClr>
                </a:solidFill>
                <a:round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A6D96C-FEDD-46D7-88F5-EB587E39C51B}"/>
                  </a:ext>
                </a:extLst>
              </p:cNvPr>
              <p:cNvSpPr txBox="1"/>
              <p:nvPr/>
            </p:nvSpPr>
            <p:spPr>
              <a:xfrm>
                <a:off x="1694828" y="4088810"/>
                <a:ext cx="3454114" cy="65843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en-CA" altLang="zh-CN" b="1" dirty="0"/>
                  <a:t>WPA3-secure access for students, staff, and BYOD</a:t>
                </a:r>
                <a:endParaRPr lang="en-US" b="1" dirty="0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6380480A-A631-4E33-ABE3-761A784DF99C}"/>
                  </a:ext>
                </a:extLst>
              </p:cNvPr>
              <p:cNvSpPr/>
              <p:nvPr/>
            </p:nvSpPr>
            <p:spPr>
              <a:xfrm flipH="1">
                <a:off x="907856" y="4151738"/>
                <a:ext cx="605759" cy="605759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489828BD-11AD-47C1-A44C-81E0C42EA19E}"/>
                  </a:ext>
                </a:extLst>
              </p:cNvPr>
              <p:cNvSpPr/>
              <p:nvPr/>
            </p:nvSpPr>
            <p:spPr>
              <a:xfrm>
                <a:off x="1053947" y="4297829"/>
                <a:ext cx="313578" cy="313578"/>
              </a:xfrm>
              <a:custGeom>
                <a:avLst/>
                <a:gdLst>
                  <a:gd name="connsiteX0" fmla="*/ 343764 w 533400"/>
                  <a:gd name="connsiteY0" fmla="*/ 621 h 533400"/>
                  <a:gd name="connsiteX1" fmla="*/ 381864 w 533400"/>
                  <a:gd name="connsiteY1" fmla="*/ 38721 h 533400"/>
                  <a:gd name="connsiteX2" fmla="*/ 381864 w 533400"/>
                  <a:gd name="connsiteY2" fmla="*/ 38721 h 533400"/>
                  <a:gd name="connsiteX3" fmla="*/ 381864 w 533400"/>
                  <a:gd name="connsiteY3" fmla="*/ 114921 h 533400"/>
                  <a:gd name="connsiteX4" fmla="*/ 496164 w 533400"/>
                  <a:gd name="connsiteY4" fmla="*/ 114921 h 533400"/>
                  <a:gd name="connsiteX5" fmla="*/ 534264 w 533400"/>
                  <a:gd name="connsiteY5" fmla="*/ 151116 h 533400"/>
                  <a:gd name="connsiteX6" fmla="*/ 534264 w 533400"/>
                  <a:gd name="connsiteY6" fmla="*/ 153021 h 533400"/>
                  <a:gd name="connsiteX7" fmla="*/ 534264 w 533400"/>
                  <a:gd name="connsiteY7" fmla="*/ 381621 h 533400"/>
                  <a:gd name="connsiteX8" fmla="*/ 498069 w 533400"/>
                  <a:gd name="connsiteY8" fmla="*/ 419721 h 533400"/>
                  <a:gd name="connsiteX9" fmla="*/ 496164 w 533400"/>
                  <a:gd name="connsiteY9" fmla="*/ 419721 h 533400"/>
                  <a:gd name="connsiteX10" fmla="*/ 381864 w 533400"/>
                  <a:gd name="connsiteY10" fmla="*/ 419721 h 533400"/>
                  <a:gd name="connsiteX11" fmla="*/ 381864 w 533400"/>
                  <a:gd name="connsiteY11" fmla="*/ 495921 h 533400"/>
                  <a:gd name="connsiteX12" fmla="*/ 345669 w 533400"/>
                  <a:gd name="connsiteY12" fmla="*/ 534021 h 533400"/>
                  <a:gd name="connsiteX13" fmla="*/ 343764 w 533400"/>
                  <a:gd name="connsiteY13" fmla="*/ 534021 h 533400"/>
                  <a:gd name="connsiteX14" fmla="*/ 191364 w 533400"/>
                  <a:gd name="connsiteY14" fmla="*/ 534021 h 533400"/>
                  <a:gd name="connsiteX15" fmla="*/ 153264 w 533400"/>
                  <a:gd name="connsiteY15" fmla="*/ 495921 h 533400"/>
                  <a:gd name="connsiteX16" fmla="*/ 153264 w 533400"/>
                  <a:gd name="connsiteY16" fmla="*/ 495921 h 533400"/>
                  <a:gd name="connsiteX17" fmla="*/ 153264 w 533400"/>
                  <a:gd name="connsiteY17" fmla="*/ 419721 h 533400"/>
                  <a:gd name="connsiteX18" fmla="*/ 38964 w 533400"/>
                  <a:gd name="connsiteY18" fmla="*/ 419721 h 533400"/>
                  <a:gd name="connsiteX19" fmla="*/ 864 w 533400"/>
                  <a:gd name="connsiteY19" fmla="*/ 383526 h 533400"/>
                  <a:gd name="connsiteX20" fmla="*/ 864 w 533400"/>
                  <a:gd name="connsiteY20" fmla="*/ 381621 h 533400"/>
                  <a:gd name="connsiteX21" fmla="*/ 864 w 533400"/>
                  <a:gd name="connsiteY21" fmla="*/ 197789 h 533400"/>
                  <a:gd name="connsiteX22" fmla="*/ 9436 w 533400"/>
                  <a:gd name="connsiteY22" fmla="*/ 173976 h 533400"/>
                  <a:gd name="connsiteX23" fmla="*/ 11342 w 533400"/>
                  <a:gd name="connsiteY23" fmla="*/ 172071 h 533400"/>
                  <a:gd name="connsiteX24" fmla="*/ 52299 w 533400"/>
                  <a:gd name="connsiteY24" fmla="*/ 127303 h 533400"/>
                  <a:gd name="connsiteX25" fmla="*/ 78017 w 533400"/>
                  <a:gd name="connsiteY25" fmla="*/ 114921 h 533400"/>
                  <a:gd name="connsiteX26" fmla="*/ 79921 w 533400"/>
                  <a:gd name="connsiteY26" fmla="*/ 114921 h 533400"/>
                  <a:gd name="connsiteX27" fmla="*/ 153264 w 533400"/>
                  <a:gd name="connsiteY27" fmla="*/ 114921 h 533400"/>
                  <a:gd name="connsiteX28" fmla="*/ 153264 w 533400"/>
                  <a:gd name="connsiteY28" fmla="*/ 38721 h 533400"/>
                  <a:gd name="connsiteX29" fmla="*/ 189459 w 533400"/>
                  <a:gd name="connsiteY29" fmla="*/ 621 h 533400"/>
                  <a:gd name="connsiteX30" fmla="*/ 191364 w 533400"/>
                  <a:gd name="connsiteY30" fmla="*/ 621 h 533400"/>
                  <a:gd name="connsiteX31" fmla="*/ 343764 w 533400"/>
                  <a:gd name="connsiteY31" fmla="*/ 621 h 533400"/>
                  <a:gd name="connsiteX32" fmla="*/ 343764 w 533400"/>
                  <a:gd name="connsiteY32" fmla="*/ 286371 h 533400"/>
                  <a:gd name="connsiteX33" fmla="*/ 191364 w 533400"/>
                  <a:gd name="connsiteY33" fmla="*/ 286371 h 533400"/>
                  <a:gd name="connsiteX34" fmla="*/ 172314 w 533400"/>
                  <a:gd name="connsiteY34" fmla="*/ 305421 h 533400"/>
                  <a:gd name="connsiteX35" fmla="*/ 172314 w 533400"/>
                  <a:gd name="connsiteY35" fmla="*/ 305421 h 533400"/>
                  <a:gd name="connsiteX36" fmla="*/ 172314 w 533400"/>
                  <a:gd name="connsiteY36" fmla="*/ 495921 h 533400"/>
                  <a:gd name="connsiteX37" fmla="*/ 191364 w 533400"/>
                  <a:gd name="connsiteY37" fmla="*/ 514971 h 533400"/>
                  <a:gd name="connsiteX38" fmla="*/ 191364 w 533400"/>
                  <a:gd name="connsiteY38" fmla="*/ 514971 h 533400"/>
                  <a:gd name="connsiteX39" fmla="*/ 343764 w 533400"/>
                  <a:gd name="connsiteY39" fmla="*/ 514971 h 533400"/>
                  <a:gd name="connsiteX40" fmla="*/ 362814 w 533400"/>
                  <a:gd name="connsiteY40" fmla="*/ 495921 h 533400"/>
                  <a:gd name="connsiteX41" fmla="*/ 362814 w 533400"/>
                  <a:gd name="connsiteY41" fmla="*/ 495921 h 533400"/>
                  <a:gd name="connsiteX42" fmla="*/ 362814 w 533400"/>
                  <a:gd name="connsiteY42" fmla="*/ 305421 h 533400"/>
                  <a:gd name="connsiteX43" fmla="*/ 343764 w 533400"/>
                  <a:gd name="connsiteY43" fmla="*/ 286371 h 533400"/>
                  <a:gd name="connsiteX44" fmla="*/ 343764 w 533400"/>
                  <a:gd name="connsiteY44" fmla="*/ 286371 h 533400"/>
                  <a:gd name="connsiteX45" fmla="*/ 496164 w 533400"/>
                  <a:gd name="connsiteY45" fmla="*/ 133971 h 533400"/>
                  <a:gd name="connsiteX46" fmla="*/ 79921 w 533400"/>
                  <a:gd name="connsiteY46" fmla="*/ 133971 h 533400"/>
                  <a:gd name="connsiteX47" fmla="*/ 67539 w 533400"/>
                  <a:gd name="connsiteY47" fmla="*/ 138734 h 533400"/>
                  <a:gd name="connsiteX48" fmla="*/ 66586 w 533400"/>
                  <a:gd name="connsiteY48" fmla="*/ 139686 h 533400"/>
                  <a:gd name="connsiteX49" fmla="*/ 25629 w 533400"/>
                  <a:gd name="connsiteY49" fmla="*/ 184453 h 533400"/>
                  <a:gd name="connsiteX50" fmla="*/ 19914 w 533400"/>
                  <a:gd name="connsiteY50" fmla="*/ 195884 h 533400"/>
                  <a:gd name="connsiteX51" fmla="*/ 19914 w 533400"/>
                  <a:gd name="connsiteY51" fmla="*/ 197789 h 533400"/>
                  <a:gd name="connsiteX52" fmla="*/ 19914 w 533400"/>
                  <a:gd name="connsiteY52" fmla="*/ 381621 h 533400"/>
                  <a:gd name="connsiteX53" fmla="*/ 38011 w 533400"/>
                  <a:gd name="connsiteY53" fmla="*/ 400671 h 533400"/>
                  <a:gd name="connsiteX54" fmla="*/ 38964 w 533400"/>
                  <a:gd name="connsiteY54" fmla="*/ 400671 h 533400"/>
                  <a:gd name="connsiteX55" fmla="*/ 153264 w 533400"/>
                  <a:gd name="connsiteY55" fmla="*/ 400671 h 533400"/>
                  <a:gd name="connsiteX56" fmla="*/ 153264 w 533400"/>
                  <a:gd name="connsiteY56" fmla="*/ 305421 h 533400"/>
                  <a:gd name="connsiteX57" fmla="*/ 189459 w 533400"/>
                  <a:gd name="connsiteY57" fmla="*/ 267321 h 533400"/>
                  <a:gd name="connsiteX58" fmla="*/ 191364 w 533400"/>
                  <a:gd name="connsiteY58" fmla="*/ 267321 h 533400"/>
                  <a:gd name="connsiteX59" fmla="*/ 343764 w 533400"/>
                  <a:gd name="connsiteY59" fmla="*/ 267321 h 533400"/>
                  <a:gd name="connsiteX60" fmla="*/ 381864 w 533400"/>
                  <a:gd name="connsiteY60" fmla="*/ 305421 h 533400"/>
                  <a:gd name="connsiteX61" fmla="*/ 381864 w 533400"/>
                  <a:gd name="connsiteY61" fmla="*/ 305421 h 533400"/>
                  <a:gd name="connsiteX62" fmla="*/ 381864 w 533400"/>
                  <a:gd name="connsiteY62" fmla="*/ 400671 h 533400"/>
                  <a:gd name="connsiteX63" fmla="*/ 496164 w 533400"/>
                  <a:gd name="connsiteY63" fmla="*/ 400671 h 533400"/>
                  <a:gd name="connsiteX64" fmla="*/ 515214 w 533400"/>
                  <a:gd name="connsiteY64" fmla="*/ 382573 h 533400"/>
                  <a:gd name="connsiteX65" fmla="*/ 515214 w 533400"/>
                  <a:gd name="connsiteY65" fmla="*/ 381621 h 533400"/>
                  <a:gd name="connsiteX66" fmla="*/ 515214 w 533400"/>
                  <a:gd name="connsiteY66" fmla="*/ 153021 h 533400"/>
                  <a:gd name="connsiteX67" fmla="*/ 497117 w 533400"/>
                  <a:gd name="connsiteY67" fmla="*/ 133971 h 533400"/>
                  <a:gd name="connsiteX68" fmla="*/ 496164 w 533400"/>
                  <a:gd name="connsiteY68" fmla="*/ 133971 h 533400"/>
                  <a:gd name="connsiteX69" fmla="*/ 462827 w 533400"/>
                  <a:gd name="connsiteY69" fmla="*/ 172071 h 533400"/>
                  <a:gd name="connsiteX70" fmla="*/ 477114 w 533400"/>
                  <a:gd name="connsiteY70" fmla="*/ 186359 h 533400"/>
                  <a:gd name="connsiteX71" fmla="*/ 462827 w 533400"/>
                  <a:gd name="connsiteY71" fmla="*/ 200646 h 533400"/>
                  <a:gd name="connsiteX72" fmla="*/ 448539 w 533400"/>
                  <a:gd name="connsiteY72" fmla="*/ 186359 h 533400"/>
                  <a:gd name="connsiteX73" fmla="*/ 462827 w 533400"/>
                  <a:gd name="connsiteY73" fmla="*/ 172071 h 533400"/>
                  <a:gd name="connsiteX74" fmla="*/ 343764 w 533400"/>
                  <a:gd name="connsiteY74" fmla="*/ 19671 h 533400"/>
                  <a:gd name="connsiteX75" fmla="*/ 191364 w 533400"/>
                  <a:gd name="connsiteY75" fmla="*/ 19671 h 533400"/>
                  <a:gd name="connsiteX76" fmla="*/ 172314 w 533400"/>
                  <a:gd name="connsiteY76" fmla="*/ 38721 h 533400"/>
                  <a:gd name="connsiteX77" fmla="*/ 172314 w 533400"/>
                  <a:gd name="connsiteY77" fmla="*/ 38721 h 533400"/>
                  <a:gd name="connsiteX78" fmla="*/ 172314 w 533400"/>
                  <a:gd name="connsiteY78" fmla="*/ 114921 h 533400"/>
                  <a:gd name="connsiteX79" fmla="*/ 362814 w 533400"/>
                  <a:gd name="connsiteY79" fmla="*/ 114921 h 533400"/>
                  <a:gd name="connsiteX80" fmla="*/ 362814 w 533400"/>
                  <a:gd name="connsiteY80" fmla="*/ 38721 h 533400"/>
                  <a:gd name="connsiteX81" fmla="*/ 344717 w 533400"/>
                  <a:gd name="connsiteY81" fmla="*/ 19671 h 533400"/>
                  <a:gd name="connsiteX82" fmla="*/ 344717 w 533400"/>
                  <a:gd name="connsiteY82" fmla="*/ 19671 h 533400"/>
                  <a:gd name="connsiteX83" fmla="*/ 343764 w 533400"/>
                  <a:gd name="connsiteY83" fmla="*/ 196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33400" h="533400">
                    <a:moveTo>
                      <a:pt x="343764" y="621"/>
                    </a:moveTo>
                    <a:cubicBezTo>
                      <a:pt x="364719" y="621"/>
                      <a:pt x="381864" y="17766"/>
                      <a:pt x="381864" y="38721"/>
                    </a:cubicBezTo>
                    <a:lnTo>
                      <a:pt x="381864" y="38721"/>
                    </a:lnTo>
                    <a:lnTo>
                      <a:pt x="381864" y="114921"/>
                    </a:lnTo>
                    <a:lnTo>
                      <a:pt x="496164" y="114921"/>
                    </a:lnTo>
                    <a:cubicBezTo>
                      <a:pt x="516167" y="114921"/>
                      <a:pt x="533311" y="131114"/>
                      <a:pt x="534264" y="151116"/>
                    </a:cubicBezTo>
                    <a:lnTo>
                      <a:pt x="534264" y="153021"/>
                    </a:lnTo>
                    <a:lnTo>
                      <a:pt x="534264" y="381621"/>
                    </a:lnTo>
                    <a:cubicBezTo>
                      <a:pt x="534264" y="401623"/>
                      <a:pt x="518071" y="418769"/>
                      <a:pt x="498069" y="419721"/>
                    </a:cubicBezTo>
                    <a:lnTo>
                      <a:pt x="496164" y="419721"/>
                    </a:lnTo>
                    <a:lnTo>
                      <a:pt x="381864" y="419721"/>
                    </a:lnTo>
                    <a:lnTo>
                      <a:pt x="381864" y="495921"/>
                    </a:lnTo>
                    <a:cubicBezTo>
                      <a:pt x="381864" y="515923"/>
                      <a:pt x="365671" y="533069"/>
                      <a:pt x="345669" y="534021"/>
                    </a:cubicBezTo>
                    <a:lnTo>
                      <a:pt x="343764" y="534021"/>
                    </a:lnTo>
                    <a:lnTo>
                      <a:pt x="191364" y="534021"/>
                    </a:lnTo>
                    <a:cubicBezTo>
                      <a:pt x="170409" y="534021"/>
                      <a:pt x="153264" y="516876"/>
                      <a:pt x="153264" y="495921"/>
                    </a:cubicBezTo>
                    <a:lnTo>
                      <a:pt x="153264" y="495921"/>
                    </a:lnTo>
                    <a:lnTo>
                      <a:pt x="153264" y="419721"/>
                    </a:lnTo>
                    <a:lnTo>
                      <a:pt x="38964" y="419721"/>
                    </a:lnTo>
                    <a:cubicBezTo>
                      <a:pt x="18961" y="419721"/>
                      <a:pt x="1817" y="403528"/>
                      <a:pt x="864" y="383526"/>
                    </a:cubicBezTo>
                    <a:lnTo>
                      <a:pt x="864" y="381621"/>
                    </a:lnTo>
                    <a:lnTo>
                      <a:pt x="864" y="197789"/>
                    </a:lnTo>
                    <a:cubicBezTo>
                      <a:pt x="864" y="189216"/>
                      <a:pt x="3721" y="180644"/>
                      <a:pt x="9436" y="173976"/>
                    </a:cubicBezTo>
                    <a:lnTo>
                      <a:pt x="11342" y="172071"/>
                    </a:lnTo>
                    <a:lnTo>
                      <a:pt x="52299" y="127303"/>
                    </a:lnTo>
                    <a:cubicBezTo>
                      <a:pt x="58967" y="119684"/>
                      <a:pt x="68492" y="115873"/>
                      <a:pt x="78017" y="114921"/>
                    </a:cubicBezTo>
                    <a:lnTo>
                      <a:pt x="79921" y="114921"/>
                    </a:lnTo>
                    <a:lnTo>
                      <a:pt x="153264" y="114921"/>
                    </a:lnTo>
                    <a:lnTo>
                      <a:pt x="153264" y="38721"/>
                    </a:lnTo>
                    <a:cubicBezTo>
                      <a:pt x="153264" y="18719"/>
                      <a:pt x="169457" y="1573"/>
                      <a:pt x="189459" y="621"/>
                    </a:cubicBezTo>
                    <a:lnTo>
                      <a:pt x="191364" y="621"/>
                    </a:lnTo>
                    <a:lnTo>
                      <a:pt x="343764" y="621"/>
                    </a:lnTo>
                    <a:close/>
                    <a:moveTo>
                      <a:pt x="343764" y="286371"/>
                    </a:moveTo>
                    <a:lnTo>
                      <a:pt x="191364" y="286371"/>
                    </a:lnTo>
                    <a:cubicBezTo>
                      <a:pt x="180886" y="286371"/>
                      <a:pt x="172314" y="294944"/>
                      <a:pt x="172314" y="305421"/>
                    </a:cubicBezTo>
                    <a:lnTo>
                      <a:pt x="172314" y="305421"/>
                    </a:lnTo>
                    <a:lnTo>
                      <a:pt x="172314" y="495921"/>
                    </a:lnTo>
                    <a:cubicBezTo>
                      <a:pt x="172314" y="506398"/>
                      <a:pt x="180886" y="514971"/>
                      <a:pt x="191364" y="514971"/>
                    </a:cubicBezTo>
                    <a:lnTo>
                      <a:pt x="191364" y="514971"/>
                    </a:lnTo>
                    <a:lnTo>
                      <a:pt x="343764" y="514971"/>
                    </a:lnTo>
                    <a:cubicBezTo>
                      <a:pt x="354242" y="514971"/>
                      <a:pt x="362814" y="506398"/>
                      <a:pt x="362814" y="495921"/>
                    </a:cubicBezTo>
                    <a:lnTo>
                      <a:pt x="362814" y="495921"/>
                    </a:lnTo>
                    <a:lnTo>
                      <a:pt x="362814" y="305421"/>
                    </a:lnTo>
                    <a:cubicBezTo>
                      <a:pt x="362814" y="294944"/>
                      <a:pt x="354242" y="286371"/>
                      <a:pt x="343764" y="286371"/>
                    </a:cubicBezTo>
                    <a:lnTo>
                      <a:pt x="343764" y="286371"/>
                    </a:lnTo>
                    <a:close/>
                    <a:moveTo>
                      <a:pt x="496164" y="133971"/>
                    </a:moveTo>
                    <a:lnTo>
                      <a:pt x="79921" y="133971"/>
                    </a:lnTo>
                    <a:cubicBezTo>
                      <a:pt x="75159" y="133971"/>
                      <a:pt x="70396" y="135876"/>
                      <a:pt x="67539" y="138734"/>
                    </a:cubicBezTo>
                    <a:lnTo>
                      <a:pt x="66586" y="139686"/>
                    </a:lnTo>
                    <a:lnTo>
                      <a:pt x="25629" y="184453"/>
                    </a:lnTo>
                    <a:cubicBezTo>
                      <a:pt x="21819" y="187311"/>
                      <a:pt x="19914" y="192073"/>
                      <a:pt x="19914" y="195884"/>
                    </a:cubicBezTo>
                    <a:lnTo>
                      <a:pt x="19914" y="197789"/>
                    </a:lnTo>
                    <a:lnTo>
                      <a:pt x="19914" y="381621"/>
                    </a:lnTo>
                    <a:cubicBezTo>
                      <a:pt x="19914" y="392098"/>
                      <a:pt x="27534" y="399719"/>
                      <a:pt x="38011" y="400671"/>
                    </a:cubicBezTo>
                    <a:lnTo>
                      <a:pt x="38964" y="400671"/>
                    </a:lnTo>
                    <a:lnTo>
                      <a:pt x="153264" y="400671"/>
                    </a:lnTo>
                    <a:lnTo>
                      <a:pt x="153264" y="305421"/>
                    </a:lnTo>
                    <a:cubicBezTo>
                      <a:pt x="153264" y="285419"/>
                      <a:pt x="169457" y="268273"/>
                      <a:pt x="189459" y="267321"/>
                    </a:cubicBezTo>
                    <a:lnTo>
                      <a:pt x="191364" y="267321"/>
                    </a:lnTo>
                    <a:lnTo>
                      <a:pt x="343764" y="267321"/>
                    </a:lnTo>
                    <a:cubicBezTo>
                      <a:pt x="364719" y="267321"/>
                      <a:pt x="381864" y="284466"/>
                      <a:pt x="381864" y="305421"/>
                    </a:cubicBezTo>
                    <a:lnTo>
                      <a:pt x="381864" y="305421"/>
                    </a:lnTo>
                    <a:lnTo>
                      <a:pt x="381864" y="400671"/>
                    </a:lnTo>
                    <a:lnTo>
                      <a:pt x="496164" y="400671"/>
                    </a:lnTo>
                    <a:cubicBezTo>
                      <a:pt x="506642" y="400671"/>
                      <a:pt x="514261" y="393051"/>
                      <a:pt x="515214" y="382573"/>
                    </a:cubicBezTo>
                    <a:lnTo>
                      <a:pt x="515214" y="381621"/>
                    </a:lnTo>
                    <a:lnTo>
                      <a:pt x="515214" y="153021"/>
                    </a:lnTo>
                    <a:cubicBezTo>
                      <a:pt x="515214" y="142544"/>
                      <a:pt x="507594" y="134923"/>
                      <a:pt x="497117" y="133971"/>
                    </a:cubicBezTo>
                    <a:lnTo>
                      <a:pt x="496164" y="133971"/>
                    </a:lnTo>
                    <a:close/>
                    <a:moveTo>
                      <a:pt x="462827" y="172071"/>
                    </a:moveTo>
                    <a:cubicBezTo>
                      <a:pt x="470446" y="172071"/>
                      <a:pt x="477114" y="178739"/>
                      <a:pt x="477114" y="186359"/>
                    </a:cubicBezTo>
                    <a:cubicBezTo>
                      <a:pt x="477114" y="193978"/>
                      <a:pt x="470446" y="200646"/>
                      <a:pt x="462827" y="200646"/>
                    </a:cubicBezTo>
                    <a:cubicBezTo>
                      <a:pt x="455207" y="200646"/>
                      <a:pt x="448539" y="193978"/>
                      <a:pt x="448539" y="186359"/>
                    </a:cubicBezTo>
                    <a:cubicBezTo>
                      <a:pt x="448539" y="178739"/>
                      <a:pt x="455207" y="172071"/>
                      <a:pt x="462827" y="172071"/>
                    </a:cubicBezTo>
                    <a:close/>
                    <a:moveTo>
                      <a:pt x="343764" y="19671"/>
                    </a:moveTo>
                    <a:lnTo>
                      <a:pt x="191364" y="19671"/>
                    </a:lnTo>
                    <a:cubicBezTo>
                      <a:pt x="180886" y="19671"/>
                      <a:pt x="172314" y="28244"/>
                      <a:pt x="172314" y="38721"/>
                    </a:cubicBezTo>
                    <a:lnTo>
                      <a:pt x="172314" y="38721"/>
                    </a:lnTo>
                    <a:lnTo>
                      <a:pt x="172314" y="114921"/>
                    </a:lnTo>
                    <a:lnTo>
                      <a:pt x="362814" y="114921"/>
                    </a:lnTo>
                    <a:lnTo>
                      <a:pt x="362814" y="38721"/>
                    </a:lnTo>
                    <a:cubicBezTo>
                      <a:pt x="362814" y="28244"/>
                      <a:pt x="355194" y="20623"/>
                      <a:pt x="344717" y="19671"/>
                    </a:cubicBezTo>
                    <a:lnTo>
                      <a:pt x="344717" y="19671"/>
                    </a:lnTo>
                    <a:lnTo>
                      <a:pt x="343764" y="1967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5AE56B4-4F2F-85E8-FF6E-E351B589D722}"/>
                </a:ext>
              </a:extLst>
            </p:cNvPr>
            <p:cNvGrpSpPr/>
            <p:nvPr/>
          </p:nvGrpSpPr>
          <p:grpSpPr>
            <a:xfrm>
              <a:off x="7043057" y="3327236"/>
              <a:ext cx="4475843" cy="957468"/>
              <a:chOff x="7043057" y="3327236"/>
              <a:chExt cx="4475843" cy="957468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2240AAB-FD44-453B-B03C-0BAB0F0A5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3057" y="4284704"/>
                <a:ext cx="4475843" cy="0"/>
              </a:xfrm>
              <a:prstGeom prst="line">
                <a:avLst/>
              </a:prstGeom>
              <a:ln w="3175" cap="rnd">
                <a:solidFill>
                  <a:schemeClr val="tx2">
                    <a:alpha val="50000"/>
                  </a:schemeClr>
                </a:solidFill>
                <a:round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CA03799-B62C-4018-B6B3-E457AEEE47AB}"/>
                  </a:ext>
                </a:extLst>
              </p:cNvPr>
              <p:cNvSpPr txBox="1"/>
              <p:nvPr/>
            </p:nvSpPr>
            <p:spPr>
              <a:xfrm>
                <a:off x="7086683" y="3430380"/>
                <a:ext cx="3454116" cy="65843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Autofit/>
              </a:bodyPr>
              <a:lstStyle/>
              <a:p>
                <a:r>
                  <a:rPr lang="en-CA" altLang="zh-CN" b="1" dirty="0"/>
                  <a:t>Fast roaming, guest segmentation, no license costs</a:t>
                </a:r>
                <a:endParaRPr lang="en-US" b="1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BFEBF070-200C-4E8E-AA6B-5F1EA10B5230}"/>
                  </a:ext>
                </a:extLst>
              </p:cNvPr>
              <p:cNvSpPr/>
              <p:nvPr/>
            </p:nvSpPr>
            <p:spPr>
              <a:xfrm flipH="1">
                <a:off x="10633443" y="3327236"/>
                <a:ext cx="605759" cy="605759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11CB6A90-D550-42C9-99ED-E92A578B111F}"/>
                  </a:ext>
                </a:extLst>
              </p:cNvPr>
              <p:cNvSpPr/>
              <p:nvPr/>
            </p:nvSpPr>
            <p:spPr>
              <a:xfrm>
                <a:off x="10818731" y="3473327"/>
                <a:ext cx="235183" cy="313578"/>
              </a:xfrm>
              <a:custGeom>
                <a:avLst/>
                <a:gdLst>
                  <a:gd name="connsiteX0" fmla="*/ 267948 w 400050"/>
                  <a:gd name="connsiteY0" fmla="*/ 621 h 533400"/>
                  <a:gd name="connsiteX1" fmla="*/ 296523 w 400050"/>
                  <a:gd name="connsiteY1" fmla="*/ 27291 h 533400"/>
                  <a:gd name="connsiteX2" fmla="*/ 296523 w 400050"/>
                  <a:gd name="connsiteY2" fmla="*/ 29196 h 533400"/>
                  <a:gd name="connsiteX3" fmla="*/ 296523 w 400050"/>
                  <a:gd name="connsiteY3" fmla="*/ 38721 h 533400"/>
                  <a:gd name="connsiteX4" fmla="*/ 363198 w 400050"/>
                  <a:gd name="connsiteY4" fmla="*/ 38721 h 533400"/>
                  <a:gd name="connsiteX5" fmla="*/ 401298 w 400050"/>
                  <a:gd name="connsiteY5" fmla="*/ 74916 h 533400"/>
                  <a:gd name="connsiteX6" fmla="*/ 401298 w 400050"/>
                  <a:gd name="connsiteY6" fmla="*/ 76821 h 533400"/>
                  <a:gd name="connsiteX7" fmla="*/ 401298 w 400050"/>
                  <a:gd name="connsiteY7" fmla="*/ 495921 h 533400"/>
                  <a:gd name="connsiteX8" fmla="*/ 365103 w 400050"/>
                  <a:gd name="connsiteY8" fmla="*/ 534021 h 533400"/>
                  <a:gd name="connsiteX9" fmla="*/ 363198 w 400050"/>
                  <a:gd name="connsiteY9" fmla="*/ 534021 h 533400"/>
                  <a:gd name="connsiteX10" fmla="*/ 39348 w 400050"/>
                  <a:gd name="connsiteY10" fmla="*/ 534021 h 533400"/>
                  <a:gd name="connsiteX11" fmla="*/ 1248 w 400050"/>
                  <a:gd name="connsiteY11" fmla="*/ 497826 h 533400"/>
                  <a:gd name="connsiteX12" fmla="*/ 1248 w 400050"/>
                  <a:gd name="connsiteY12" fmla="*/ 495921 h 533400"/>
                  <a:gd name="connsiteX13" fmla="*/ 1248 w 400050"/>
                  <a:gd name="connsiteY13" fmla="*/ 76821 h 533400"/>
                  <a:gd name="connsiteX14" fmla="*/ 37443 w 400050"/>
                  <a:gd name="connsiteY14" fmla="*/ 38721 h 533400"/>
                  <a:gd name="connsiteX15" fmla="*/ 39348 w 400050"/>
                  <a:gd name="connsiteY15" fmla="*/ 38721 h 533400"/>
                  <a:gd name="connsiteX16" fmla="*/ 106023 w 400050"/>
                  <a:gd name="connsiteY16" fmla="*/ 38721 h 533400"/>
                  <a:gd name="connsiteX17" fmla="*/ 106023 w 400050"/>
                  <a:gd name="connsiteY17" fmla="*/ 29196 h 533400"/>
                  <a:gd name="connsiteX18" fmla="*/ 132693 w 400050"/>
                  <a:gd name="connsiteY18" fmla="*/ 621 h 533400"/>
                  <a:gd name="connsiteX19" fmla="*/ 134598 w 400050"/>
                  <a:gd name="connsiteY19" fmla="*/ 621 h 533400"/>
                  <a:gd name="connsiteX20" fmla="*/ 267948 w 400050"/>
                  <a:gd name="connsiteY20" fmla="*/ 621 h 533400"/>
                  <a:gd name="connsiteX21" fmla="*/ 106023 w 400050"/>
                  <a:gd name="connsiteY21" fmla="*/ 57771 h 533400"/>
                  <a:gd name="connsiteX22" fmla="*/ 39348 w 400050"/>
                  <a:gd name="connsiteY22" fmla="*/ 57771 h 533400"/>
                  <a:gd name="connsiteX23" fmla="*/ 20298 w 400050"/>
                  <a:gd name="connsiteY23" fmla="*/ 75869 h 533400"/>
                  <a:gd name="connsiteX24" fmla="*/ 20298 w 400050"/>
                  <a:gd name="connsiteY24" fmla="*/ 76821 h 533400"/>
                  <a:gd name="connsiteX25" fmla="*/ 20298 w 400050"/>
                  <a:gd name="connsiteY25" fmla="*/ 495921 h 533400"/>
                  <a:gd name="connsiteX26" fmla="*/ 38395 w 400050"/>
                  <a:gd name="connsiteY26" fmla="*/ 514971 h 533400"/>
                  <a:gd name="connsiteX27" fmla="*/ 39348 w 400050"/>
                  <a:gd name="connsiteY27" fmla="*/ 514971 h 533400"/>
                  <a:gd name="connsiteX28" fmla="*/ 363198 w 400050"/>
                  <a:gd name="connsiteY28" fmla="*/ 514971 h 533400"/>
                  <a:gd name="connsiteX29" fmla="*/ 382248 w 400050"/>
                  <a:gd name="connsiteY29" fmla="*/ 496873 h 533400"/>
                  <a:gd name="connsiteX30" fmla="*/ 382248 w 400050"/>
                  <a:gd name="connsiteY30" fmla="*/ 495921 h 533400"/>
                  <a:gd name="connsiteX31" fmla="*/ 382248 w 400050"/>
                  <a:gd name="connsiteY31" fmla="*/ 76821 h 533400"/>
                  <a:gd name="connsiteX32" fmla="*/ 364151 w 400050"/>
                  <a:gd name="connsiteY32" fmla="*/ 57771 h 533400"/>
                  <a:gd name="connsiteX33" fmla="*/ 363198 w 400050"/>
                  <a:gd name="connsiteY33" fmla="*/ 57771 h 533400"/>
                  <a:gd name="connsiteX34" fmla="*/ 296523 w 400050"/>
                  <a:gd name="connsiteY34" fmla="*/ 57771 h 533400"/>
                  <a:gd name="connsiteX35" fmla="*/ 296523 w 400050"/>
                  <a:gd name="connsiteY35" fmla="*/ 67296 h 533400"/>
                  <a:gd name="connsiteX36" fmla="*/ 269853 w 400050"/>
                  <a:gd name="connsiteY36" fmla="*/ 95871 h 533400"/>
                  <a:gd name="connsiteX37" fmla="*/ 267948 w 400050"/>
                  <a:gd name="connsiteY37" fmla="*/ 95871 h 533400"/>
                  <a:gd name="connsiteX38" fmla="*/ 134598 w 400050"/>
                  <a:gd name="connsiteY38" fmla="*/ 95871 h 533400"/>
                  <a:gd name="connsiteX39" fmla="*/ 106023 w 400050"/>
                  <a:gd name="connsiteY39" fmla="*/ 69201 h 533400"/>
                  <a:gd name="connsiteX40" fmla="*/ 106023 w 400050"/>
                  <a:gd name="connsiteY40" fmla="*/ 67296 h 533400"/>
                  <a:gd name="connsiteX41" fmla="*/ 106023 w 400050"/>
                  <a:gd name="connsiteY41" fmla="*/ 57771 h 533400"/>
                  <a:gd name="connsiteX42" fmla="*/ 201273 w 400050"/>
                  <a:gd name="connsiteY42" fmla="*/ 343521 h 533400"/>
                  <a:gd name="connsiteX43" fmla="*/ 201273 w 400050"/>
                  <a:gd name="connsiteY43" fmla="*/ 362571 h 533400"/>
                  <a:gd name="connsiteX44" fmla="*/ 86973 w 400050"/>
                  <a:gd name="connsiteY44" fmla="*/ 362571 h 533400"/>
                  <a:gd name="connsiteX45" fmla="*/ 86973 w 400050"/>
                  <a:gd name="connsiteY45" fmla="*/ 343521 h 533400"/>
                  <a:gd name="connsiteX46" fmla="*/ 201273 w 400050"/>
                  <a:gd name="connsiteY46" fmla="*/ 343521 h 533400"/>
                  <a:gd name="connsiteX47" fmla="*/ 315573 w 400050"/>
                  <a:gd name="connsiteY47" fmla="*/ 267321 h 533400"/>
                  <a:gd name="connsiteX48" fmla="*/ 315573 w 400050"/>
                  <a:gd name="connsiteY48" fmla="*/ 286371 h 533400"/>
                  <a:gd name="connsiteX49" fmla="*/ 86973 w 400050"/>
                  <a:gd name="connsiteY49" fmla="*/ 286371 h 533400"/>
                  <a:gd name="connsiteX50" fmla="*/ 86973 w 400050"/>
                  <a:gd name="connsiteY50" fmla="*/ 267321 h 533400"/>
                  <a:gd name="connsiteX51" fmla="*/ 315573 w 400050"/>
                  <a:gd name="connsiteY51" fmla="*/ 267321 h 533400"/>
                  <a:gd name="connsiteX52" fmla="*/ 315573 w 400050"/>
                  <a:gd name="connsiteY52" fmla="*/ 191121 h 533400"/>
                  <a:gd name="connsiteX53" fmla="*/ 315573 w 400050"/>
                  <a:gd name="connsiteY53" fmla="*/ 210171 h 533400"/>
                  <a:gd name="connsiteX54" fmla="*/ 86973 w 400050"/>
                  <a:gd name="connsiteY54" fmla="*/ 210171 h 533400"/>
                  <a:gd name="connsiteX55" fmla="*/ 86973 w 400050"/>
                  <a:gd name="connsiteY55" fmla="*/ 191121 h 533400"/>
                  <a:gd name="connsiteX56" fmla="*/ 315573 w 400050"/>
                  <a:gd name="connsiteY56" fmla="*/ 191121 h 533400"/>
                  <a:gd name="connsiteX57" fmla="*/ 267948 w 400050"/>
                  <a:gd name="connsiteY57" fmla="*/ 19671 h 533400"/>
                  <a:gd name="connsiteX58" fmla="*/ 134598 w 400050"/>
                  <a:gd name="connsiteY58" fmla="*/ 19671 h 533400"/>
                  <a:gd name="connsiteX59" fmla="*/ 125073 w 400050"/>
                  <a:gd name="connsiteY59" fmla="*/ 28244 h 533400"/>
                  <a:gd name="connsiteX60" fmla="*/ 125073 w 400050"/>
                  <a:gd name="connsiteY60" fmla="*/ 29196 h 533400"/>
                  <a:gd name="connsiteX61" fmla="*/ 125073 w 400050"/>
                  <a:gd name="connsiteY61" fmla="*/ 67296 h 533400"/>
                  <a:gd name="connsiteX62" fmla="*/ 133645 w 400050"/>
                  <a:gd name="connsiteY62" fmla="*/ 76821 h 533400"/>
                  <a:gd name="connsiteX63" fmla="*/ 134598 w 400050"/>
                  <a:gd name="connsiteY63" fmla="*/ 76821 h 533400"/>
                  <a:gd name="connsiteX64" fmla="*/ 267948 w 400050"/>
                  <a:gd name="connsiteY64" fmla="*/ 76821 h 533400"/>
                  <a:gd name="connsiteX65" fmla="*/ 277473 w 400050"/>
                  <a:gd name="connsiteY65" fmla="*/ 68248 h 533400"/>
                  <a:gd name="connsiteX66" fmla="*/ 277473 w 400050"/>
                  <a:gd name="connsiteY66" fmla="*/ 67296 h 533400"/>
                  <a:gd name="connsiteX67" fmla="*/ 277473 w 400050"/>
                  <a:gd name="connsiteY67" fmla="*/ 29196 h 533400"/>
                  <a:gd name="connsiteX68" fmla="*/ 267948 w 400050"/>
                  <a:gd name="connsiteY68" fmla="*/ 196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400050" h="533400">
                    <a:moveTo>
                      <a:pt x="267948" y="621"/>
                    </a:moveTo>
                    <a:cubicBezTo>
                      <a:pt x="283188" y="621"/>
                      <a:pt x="295570" y="12051"/>
                      <a:pt x="296523" y="27291"/>
                    </a:cubicBezTo>
                    <a:lnTo>
                      <a:pt x="296523" y="29196"/>
                    </a:lnTo>
                    <a:lnTo>
                      <a:pt x="296523" y="38721"/>
                    </a:lnTo>
                    <a:lnTo>
                      <a:pt x="363198" y="38721"/>
                    </a:lnTo>
                    <a:cubicBezTo>
                      <a:pt x="383201" y="38721"/>
                      <a:pt x="400345" y="54914"/>
                      <a:pt x="401298" y="74916"/>
                    </a:cubicBezTo>
                    <a:lnTo>
                      <a:pt x="401298" y="76821"/>
                    </a:lnTo>
                    <a:lnTo>
                      <a:pt x="401298" y="495921"/>
                    </a:lnTo>
                    <a:cubicBezTo>
                      <a:pt x="401298" y="515923"/>
                      <a:pt x="385105" y="533069"/>
                      <a:pt x="365103" y="534021"/>
                    </a:cubicBezTo>
                    <a:lnTo>
                      <a:pt x="363198" y="534021"/>
                    </a:lnTo>
                    <a:lnTo>
                      <a:pt x="39348" y="534021"/>
                    </a:lnTo>
                    <a:cubicBezTo>
                      <a:pt x="19345" y="534021"/>
                      <a:pt x="2201" y="517828"/>
                      <a:pt x="1248" y="497826"/>
                    </a:cubicBezTo>
                    <a:lnTo>
                      <a:pt x="1248" y="495921"/>
                    </a:lnTo>
                    <a:lnTo>
                      <a:pt x="1248" y="76821"/>
                    </a:lnTo>
                    <a:cubicBezTo>
                      <a:pt x="1248" y="56819"/>
                      <a:pt x="17441" y="39673"/>
                      <a:pt x="37443" y="38721"/>
                    </a:cubicBezTo>
                    <a:lnTo>
                      <a:pt x="39348" y="38721"/>
                    </a:lnTo>
                    <a:lnTo>
                      <a:pt x="106023" y="38721"/>
                    </a:lnTo>
                    <a:lnTo>
                      <a:pt x="106023" y="29196"/>
                    </a:lnTo>
                    <a:cubicBezTo>
                      <a:pt x="106023" y="13956"/>
                      <a:pt x="117453" y="1573"/>
                      <a:pt x="132693" y="621"/>
                    </a:cubicBezTo>
                    <a:lnTo>
                      <a:pt x="134598" y="621"/>
                    </a:lnTo>
                    <a:lnTo>
                      <a:pt x="267948" y="621"/>
                    </a:lnTo>
                    <a:close/>
                    <a:moveTo>
                      <a:pt x="106023" y="57771"/>
                    </a:moveTo>
                    <a:lnTo>
                      <a:pt x="39348" y="57771"/>
                    </a:lnTo>
                    <a:cubicBezTo>
                      <a:pt x="28870" y="57771"/>
                      <a:pt x="21251" y="65391"/>
                      <a:pt x="20298" y="75869"/>
                    </a:cubicBezTo>
                    <a:lnTo>
                      <a:pt x="20298" y="76821"/>
                    </a:lnTo>
                    <a:lnTo>
                      <a:pt x="20298" y="495921"/>
                    </a:lnTo>
                    <a:cubicBezTo>
                      <a:pt x="20298" y="506398"/>
                      <a:pt x="27918" y="514019"/>
                      <a:pt x="38395" y="514971"/>
                    </a:cubicBezTo>
                    <a:lnTo>
                      <a:pt x="39348" y="514971"/>
                    </a:lnTo>
                    <a:lnTo>
                      <a:pt x="363198" y="514971"/>
                    </a:lnTo>
                    <a:cubicBezTo>
                      <a:pt x="373676" y="514971"/>
                      <a:pt x="381295" y="507351"/>
                      <a:pt x="382248" y="496873"/>
                    </a:cubicBezTo>
                    <a:lnTo>
                      <a:pt x="382248" y="495921"/>
                    </a:lnTo>
                    <a:lnTo>
                      <a:pt x="382248" y="76821"/>
                    </a:lnTo>
                    <a:cubicBezTo>
                      <a:pt x="382248" y="66344"/>
                      <a:pt x="374628" y="58723"/>
                      <a:pt x="364151" y="57771"/>
                    </a:cubicBezTo>
                    <a:lnTo>
                      <a:pt x="363198" y="57771"/>
                    </a:lnTo>
                    <a:lnTo>
                      <a:pt x="296523" y="57771"/>
                    </a:lnTo>
                    <a:lnTo>
                      <a:pt x="296523" y="67296"/>
                    </a:lnTo>
                    <a:cubicBezTo>
                      <a:pt x="296523" y="82536"/>
                      <a:pt x="285093" y="94919"/>
                      <a:pt x="269853" y="95871"/>
                    </a:cubicBezTo>
                    <a:lnTo>
                      <a:pt x="267948" y="95871"/>
                    </a:lnTo>
                    <a:lnTo>
                      <a:pt x="134598" y="95871"/>
                    </a:lnTo>
                    <a:cubicBezTo>
                      <a:pt x="119358" y="95871"/>
                      <a:pt x="106976" y="84441"/>
                      <a:pt x="106023" y="69201"/>
                    </a:cubicBezTo>
                    <a:lnTo>
                      <a:pt x="106023" y="67296"/>
                    </a:lnTo>
                    <a:lnTo>
                      <a:pt x="106023" y="57771"/>
                    </a:lnTo>
                    <a:close/>
                    <a:moveTo>
                      <a:pt x="201273" y="343521"/>
                    </a:moveTo>
                    <a:lnTo>
                      <a:pt x="201273" y="362571"/>
                    </a:lnTo>
                    <a:lnTo>
                      <a:pt x="86973" y="362571"/>
                    </a:lnTo>
                    <a:lnTo>
                      <a:pt x="86973" y="343521"/>
                    </a:lnTo>
                    <a:lnTo>
                      <a:pt x="201273" y="343521"/>
                    </a:lnTo>
                    <a:close/>
                    <a:moveTo>
                      <a:pt x="315573" y="267321"/>
                    </a:moveTo>
                    <a:lnTo>
                      <a:pt x="315573" y="286371"/>
                    </a:lnTo>
                    <a:lnTo>
                      <a:pt x="86973" y="286371"/>
                    </a:lnTo>
                    <a:lnTo>
                      <a:pt x="86973" y="267321"/>
                    </a:lnTo>
                    <a:lnTo>
                      <a:pt x="315573" y="267321"/>
                    </a:lnTo>
                    <a:close/>
                    <a:moveTo>
                      <a:pt x="315573" y="191121"/>
                    </a:moveTo>
                    <a:lnTo>
                      <a:pt x="315573" y="210171"/>
                    </a:lnTo>
                    <a:lnTo>
                      <a:pt x="86973" y="210171"/>
                    </a:lnTo>
                    <a:lnTo>
                      <a:pt x="86973" y="191121"/>
                    </a:lnTo>
                    <a:lnTo>
                      <a:pt x="315573" y="191121"/>
                    </a:lnTo>
                    <a:close/>
                    <a:moveTo>
                      <a:pt x="267948" y="19671"/>
                    </a:moveTo>
                    <a:lnTo>
                      <a:pt x="134598" y="19671"/>
                    </a:lnTo>
                    <a:cubicBezTo>
                      <a:pt x="129836" y="19671"/>
                      <a:pt x="126026" y="23481"/>
                      <a:pt x="125073" y="28244"/>
                    </a:cubicBezTo>
                    <a:lnTo>
                      <a:pt x="125073" y="29196"/>
                    </a:lnTo>
                    <a:lnTo>
                      <a:pt x="125073" y="67296"/>
                    </a:lnTo>
                    <a:cubicBezTo>
                      <a:pt x="125073" y="72059"/>
                      <a:pt x="128883" y="75869"/>
                      <a:pt x="133645" y="76821"/>
                    </a:cubicBezTo>
                    <a:lnTo>
                      <a:pt x="134598" y="76821"/>
                    </a:lnTo>
                    <a:lnTo>
                      <a:pt x="267948" y="76821"/>
                    </a:lnTo>
                    <a:cubicBezTo>
                      <a:pt x="272711" y="76821"/>
                      <a:pt x="276520" y="73011"/>
                      <a:pt x="277473" y="68248"/>
                    </a:cubicBezTo>
                    <a:lnTo>
                      <a:pt x="277473" y="67296"/>
                    </a:lnTo>
                    <a:lnTo>
                      <a:pt x="277473" y="29196"/>
                    </a:lnTo>
                    <a:cubicBezTo>
                      <a:pt x="277473" y="23481"/>
                      <a:pt x="273663" y="19671"/>
                      <a:pt x="267948" y="196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987B72A-427C-4B90-65CF-AC0814521CD8}"/>
                </a:ext>
              </a:extLst>
            </p:cNvPr>
            <p:cNvGrpSpPr/>
            <p:nvPr/>
          </p:nvGrpSpPr>
          <p:grpSpPr>
            <a:xfrm>
              <a:off x="7043057" y="4822136"/>
              <a:ext cx="4475843" cy="1311964"/>
              <a:chOff x="7043057" y="4822136"/>
              <a:chExt cx="4475843" cy="1311964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15B7F3BD-0E0B-4226-A432-611C5156C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3057" y="6134100"/>
                <a:ext cx="4475843" cy="0"/>
              </a:xfrm>
              <a:prstGeom prst="line">
                <a:avLst/>
              </a:prstGeom>
              <a:ln w="3175" cap="rnd">
                <a:solidFill>
                  <a:schemeClr val="tx2">
                    <a:alpha val="50000"/>
                  </a:schemeClr>
                </a:solidFill>
                <a:round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B0C29AD-2873-4E3D-80E7-F9D431800C5A}"/>
                  </a:ext>
                </a:extLst>
              </p:cNvPr>
              <p:cNvSpPr txBox="1"/>
              <p:nvPr/>
            </p:nvSpPr>
            <p:spPr>
              <a:xfrm>
                <a:off x="7043057" y="4822136"/>
                <a:ext cx="3417433" cy="65843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en-US" altLang="zh-CN" b="1" dirty="0"/>
                  <a:t>Redundant failover, future-proof design</a:t>
                </a:r>
                <a:endParaRPr lang="en-US" b="1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94A2324B-6F22-40B5-8E58-4955F46EC6ED}"/>
                  </a:ext>
                </a:extLst>
              </p:cNvPr>
              <p:cNvSpPr/>
              <p:nvPr/>
            </p:nvSpPr>
            <p:spPr>
              <a:xfrm flipH="1">
                <a:off x="10633443" y="5071889"/>
                <a:ext cx="605759" cy="605759"/>
              </a:xfrm>
              <a:prstGeom prst="ellipse">
                <a:avLst/>
              </a:prstGeom>
              <a:solidFill>
                <a:schemeClr val="accent2"/>
              </a:solidFill>
              <a:ln w="1905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5E506A01-9BF8-4538-AEAC-11072FFCA893}"/>
                  </a:ext>
                </a:extLst>
              </p:cNvPr>
              <p:cNvSpPr/>
              <p:nvPr/>
            </p:nvSpPr>
            <p:spPr>
              <a:xfrm>
                <a:off x="10793288" y="5217980"/>
                <a:ext cx="286071" cy="313578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4017 w 495300"/>
                  <a:gd name="connsiteY2" fmla="*/ 484491 h 542925"/>
                  <a:gd name="connsiteX3" fmla="*/ 346877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663 w 495300"/>
                  <a:gd name="connsiteY8" fmla="*/ 524496 h 542925"/>
                  <a:gd name="connsiteX9" fmla="*/ 173523 w 495300"/>
                  <a:gd name="connsiteY9" fmla="*/ 484491 h 542925"/>
                  <a:gd name="connsiteX10" fmla="*/ 1120 w 495300"/>
                  <a:gd name="connsiteY10" fmla="*/ 252081 h 542925"/>
                  <a:gd name="connsiteX11" fmla="*/ 1120 w 495300"/>
                  <a:gd name="connsiteY11" fmla="*/ 248271 h 542925"/>
                  <a:gd name="connsiteX12" fmla="*/ 248770 w 495300"/>
                  <a:gd name="connsiteY12" fmla="*/ 621 h 542925"/>
                  <a:gd name="connsiteX13" fmla="*/ 304967 w 495300"/>
                  <a:gd name="connsiteY13" fmla="*/ 489253 h 542925"/>
                  <a:gd name="connsiteX14" fmla="*/ 248770 w 495300"/>
                  <a:gd name="connsiteY14" fmla="*/ 495921 h 542925"/>
                  <a:gd name="connsiteX15" fmla="*/ 192573 w 495300"/>
                  <a:gd name="connsiteY15" fmla="*/ 489253 h 542925"/>
                  <a:gd name="connsiteX16" fmla="*/ 172570 w 495300"/>
                  <a:gd name="connsiteY16" fmla="*/ 524496 h 542925"/>
                  <a:gd name="connsiteX17" fmla="*/ 324970 w 495300"/>
                  <a:gd name="connsiteY17" fmla="*/ 524496 h 542925"/>
                  <a:gd name="connsiteX18" fmla="*/ 304967 w 495300"/>
                  <a:gd name="connsiteY18" fmla="*/ 489253 h 542925"/>
                  <a:gd name="connsiteX19" fmla="*/ 248770 w 495300"/>
                  <a:gd name="connsiteY19" fmla="*/ 19671 h 542925"/>
                  <a:gd name="connsiteX20" fmla="*/ 20170 w 495300"/>
                  <a:gd name="connsiteY20" fmla="*/ 248271 h 542925"/>
                  <a:gd name="connsiteX21" fmla="*/ 248770 w 495300"/>
                  <a:gd name="connsiteY21" fmla="*/ 476871 h 542925"/>
                  <a:gd name="connsiteX22" fmla="*/ 477370 w 495300"/>
                  <a:gd name="connsiteY22" fmla="*/ 248271 h 542925"/>
                  <a:gd name="connsiteX23" fmla="*/ 248770 w 495300"/>
                  <a:gd name="connsiteY23" fmla="*/ 19671 h 542925"/>
                  <a:gd name="connsiteX24" fmla="*/ 248770 w 495300"/>
                  <a:gd name="connsiteY24" fmla="*/ 133971 h 542925"/>
                  <a:gd name="connsiteX25" fmla="*/ 363070 w 495300"/>
                  <a:gd name="connsiteY25" fmla="*/ 248271 h 542925"/>
                  <a:gd name="connsiteX26" fmla="*/ 248770 w 495300"/>
                  <a:gd name="connsiteY26" fmla="*/ 362571 h 542925"/>
                  <a:gd name="connsiteX27" fmla="*/ 134470 w 495300"/>
                  <a:gd name="connsiteY27" fmla="*/ 248271 h 542925"/>
                  <a:gd name="connsiteX28" fmla="*/ 248770 w 495300"/>
                  <a:gd name="connsiteY28" fmla="*/ 133971 h 542925"/>
                  <a:gd name="connsiteX29" fmla="*/ 248770 w 495300"/>
                  <a:gd name="connsiteY29" fmla="*/ 153021 h 542925"/>
                  <a:gd name="connsiteX30" fmla="*/ 153520 w 495300"/>
                  <a:gd name="connsiteY30" fmla="*/ 248271 h 542925"/>
                  <a:gd name="connsiteX31" fmla="*/ 248770 w 495300"/>
                  <a:gd name="connsiteY31" fmla="*/ 343521 h 542925"/>
                  <a:gd name="connsiteX32" fmla="*/ 344020 w 495300"/>
                  <a:gd name="connsiteY32" fmla="*/ 248271 h 542925"/>
                  <a:gd name="connsiteX33" fmla="*/ 248770 w 495300"/>
                  <a:gd name="connsiteY33" fmla="*/ 153021 h 542925"/>
                  <a:gd name="connsiteX34" fmla="*/ 367833 w 495300"/>
                  <a:gd name="connsiteY34" fmla="*/ 114921 h 542925"/>
                  <a:gd name="connsiteX35" fmla="*/ 382120 w 495300"/>
                  <a:gd name="connsiteY35" fmla="*/ 129209 h 542925"/>
                  <a:gd name="connsiteX36" fmla="*/ 367833 w 495300"/>
                  <a:gd name="connsiteY36" fmla="*/ 143496 h 542925"/>
                  <a:gd name="connsiteX37" fmla="*/ 353545 w 495300"/>
                  <a:gd name="connsiteY37" fmla="*/ 129209 h 542925"/>
                  <a:gd name="connsiteX38" fmla="*/ 367833 w 495300"/>
                  <a:gd name="connsiteY38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930" y="621"/>
                      <a:pt x="496420" y="111111"/>
                      <a:pt x="496420" y="248271"/>
                    </a:cubicBezTo>
                    <a:cubicBezTo>
                      <a:pt x="496420" y="358761"/>
                      <a:pt x="424030" y="452106"/>
                      <a:pt x="324017" y="484491"/>
                    </a:cubicBezTo>
                    <a:lnTo>
                      <a:pt x="346877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663" y="524496"/>
                    </a:lnTo>
                    <a:lnTo>
                      <a:pt x="173523" y="484491"/>
                    </a:lnTo>
                    <a:cubicBezTo>
                      <a:pt x="74463" y="453059"/>
                      <a:pt x="3025" y="361619"/>
                      <a:pt x="1120" y="252081"/>
                    </a:cubicBezTo>
                    <a:lnTo>
                      <a:pt x="1120" y="248271"/>
                    </a:lnTo>
                    <a:cubicBezTo>
                      <a:pt x="1120" y="111111"/>
                      <a:pt x="111610" y="621"/>
                      <a:pt x="248770" y="621"/>
                    </a:cubicBezTo>
                    <a:close/>
                    <a:moveTo>
                      <a:pt x="304967" y="489253"/>
                    </a:moveTo>
                    <a:cubicBezTo>
                      <a:pt x="286870" y="494016"/>
                      <a:pt x="267820" y="495921"/>
                      <a:pt x="248770" y="495921"/>
                    </a:cubicBezTo>
                    <a:cubicBezTo>
                      <a:pt x="229720" y="495921"/>
                      <a:pt x="210670" y="494016"/>
                      <a:pt x="192573" y="489253"/>
                    </a:cubicBez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967" y="489253"/>
                    </a:lnTo>
                    <a:close/>
                    <a:moveTo>
                      <a:pt x="248770" y="19671"/>
                    </a:moveTo>
                    <a:cubicBezTo>
                      <a:pt x="122088" y="19671"/>
                      <a:pt x="20170" y="121589"/>
                      <a:pt x="20170" y="248271"/>
                    </a:cubicBezTo>
                    <a:cubicBezTo>
                      <a:pt x="20170" y="374953"/>
                      <a:pt x="122088" y="476871"/>
                      <a:pt x="248770" y="476871"/>
                    </a:cubicBezTo>
                    <a:cubicBezTo>
                      <a:pt x="375452" y="476871"/>
                      <a:pt x="477370" y="374953"/>
                      <a:pt x="477370" y="248271"/>
                    </a:cubicBezTo>
                    <a:cubicBezTo>
                      <a:pt x="477370" y="121589"/>
                      <a:pt x="375452" y="19671"/>
                      <a:pt x="248770" y="19671"/>
                    </a:cubicBezTo>
                    <a:close/>
                    <a:moveTo>
                      <a:pt x="248770" y="133971"/>
                    </a:moveTo>
                    <a:cubicBezTo>
                      <a:pt x="311635" y="133971"/>
                      <a:pt x="363070" y="185406"/>
                      <a:pt x="363070" y="248271"/>
                    </a:cubicBezTo>
                    <a:cubicBezTo>
                      <a:pt x="363070" y="311136"/>
                      <a:pt x="311635" y="362571"/>
                      <a:pt x="248770" y="362571"/>
                    </a:cubicBezTo>
                    <a:cubicBezTo>
                      <a:pt x="185905" y="362571"/>
                      <a:pt x="134470" y="311136"/>
                      <a:pt x="134470" y="248271"/>
                    </a:cubicBezTo>
                    <a:cubicBezTo>
                      <a:pt x="134470" y="185406"/>
                      <a:pt x="185905" y="133971"/>
                      <a:pt x="248770" y="133971"/>
                    </a:cubicBezTo>
                    <a:close/>
                    <a:moveTo>
                      <a:pt x="248770" y="153021"/>
                    </a:moveTo>
                    <a:cubicBezTo>
                      <a:pt x="196383" y="153021"/>
                      <a:pt x="153520" y="195884"/>
                      <a:pt x="153520" y="248271"/>
                    </a:cubicBezTo>
                    <a:cubicBezTo>
                      <a:pt x="153520" y="300659"/>
                      <a:pt x="196383" y="343521"/>
                      <a:pt x="248770" y="343521"/>
                    </a:cubicBezTo>
                    <a:cubicBezTo>
                      <a:pt x="301158" y="343521"/>
                      <a:pt x="344020" y="300659"/>
                      <a:pt x="344020" y="248271"/>
                    </a:cubicBezTo>
                    <a:cubicBezTo>
                      <a:pt x="344020" y="195884"/>
                      <a:pt x="301158" y="153021"/>
                      <a:pt x="248770" y="153021"/>
                    </a:cubicBezTo>
                    <a:close/>
                    <a:moveTo>
                      <a:pt x="367833" y="114921"/>
                    </a:moveTo>
                    <a:cubicBezTo>
                      <a:pt x="375452" y="114921"/>
                      <a:pt x="382120" y="121589"/>
                      <a:pt x="382120" y="129209"/>
                    </a:cubicBezTo>
                    <a:cubicBezTo>
                      <a:pt x="382120" y="136828"/>
                      <a:pt x="375452" y="143496"/>
                      <a:pt x="367833" y="143496"/>
                    </a:cubicBezTo>
                    <a:cubicBezTo>
                      <a:pt x="360213" y="143496"/>
                      <a:pt x="353545" y="136828"/>
                      <a:pt x="353545" y="129209"/>
                    </a:cubicBezTo>
                    <a:cubicBezTo>
                      <a:pt x="353545" y="121589"/>
                      <a:pt x="360213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6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130300"/>
            <a:ext cx="5078865" cy="2440879"/>
          </a:xfrm>
        </p:spPr>
        <p:txBody>
          <a:bodyPr/>
          <a:lstStyle/>
          <a:p>
            <a:r>
              <a:rPr lang="zh-CN" altLang="en-US" dirty="0"/>
              <a:t>Thank you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428545"/>
            <a:ext cx="5078865" cy="34551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Zhengzheng LI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CE75-E292-898F-D44A-FA3ED821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87CB21E-B7DF-BAE9-D271-F8AA7F17CB09}"/>
              </a:ext>
            </a:extLst>
          </p:cNvPr>
          <p:cNvGrpSpPr/>
          <p:nvPr/>
        </p:nvGrpSpPr>
        <p:grpSpPr>
          <a:xfrm>
            <a:off x="660400" y="1610915"/>
            <a:ext cx="10868025" cy="3636169"/>
            <a:chOff x="660400" y="1610915"/>
            <a:chExt cx="10868025" cy="363616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FF49B9-6CFE-0005-E98D-DC672FD63AC4}"/>
                </a:ext>
              </a:extLst>
            </p:cNvPr>
            <p:cNvSpPr txBox="1"/>
            <p:nvPr/>
          </p:nvSpPr>
          <p:spPr>
            <a:xfrm>
              <a:off x="663575" y="1610915"/>
              <a:ext cx="10864850" cy="93605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lvl="0" algn="ctr" defTabSz="913765">
                <a:buSzPct val="25000"/>
                <a:defRPr/>
              </a:pPr>
              <a:r>
                <a:rPr lang="en-CA" altLang="zh-CN" b="1" dirty="0" err="1"/>
                <a:t>triOS</a:t>
              </a:r>
              <a:r>
                <a:rPr lang="en-CA" altLang="zh-CN" b="1" dirty="0"/>
                <a:t> Kitchener Campus – Secure, Scalable, Future-Ready</a:t>
              </a:r>
              <a:endParaRPr lang="en-US" b="1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A1288B7-E320-63C3-4CC1-B8B9232FF0F8}"/>
                </a:ext>
              </a:extLst>
            </p:cNvPr>
            <p:cNvGrpSpPr/>
            <p:nvPr/>
          </p:nvGrpSpPr>
          <p:grpSpPr>
            <a:xfrm>
              <a:off x="660400" y="2978546"/>
              <a:ext cx="2268538" cy="2268538"/>
              <a:chOff x="844759" y="6043329"/>
              <a:chExt cx="2151588" cy="2151588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85576CFA-C7D4-571C-AE9F-7309A8C1A1C2}"/>
                  </a:ext>
                </a:extLst>
              </p:cNvPr>
              <p:cNvGrpSpPr/>
              <p:nvPr/>
            </p:nvGrpSpPr>
            <p:grpSpPr>
              <a:xfrm>
                <a:off x="844759" y="6043329"/>
                <a:ext cx="2151588" cy="2151588"/>
                <a:chOff x="907334" y="2192861"/>
                <a:chExt cx="3178256" cy="3178256"/>
              </a:xfrm>
            </p:grpSpPr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86A408F5-BB5C-C7E9-C28C-3E7A98CC122E}"/>
                    </a:ext>
                  </a:extLst>
                </p:cNvPr>
                <p:cNvSpPr/>
                <p:nvPr/>
              </p:nvSpPr>
              <p:spPr>
                <a:xfrm>
                  <a:off x="907334" y="2192861"/>
                  <a:ext cx="3178256" cy="3178256"/>
                </a:xfrm>
                <a:prstGeom prst="ellipse">
                  <a:avLst/>
                </a:prstGeom>
                <a:noFill/>
                <a:ln w="19050" cap="rnd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3765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7F1AFC0E-049E-8D06-5143-D33BEF0C514B}"/>
                    </a:ext>
                  </a:extLst>
                </p:cNvPr>
                <p:cNvSpPr/>
                <p:nvPr/>
              </p:nvSpPr>
              <p:spPr>
                <a:xfrm>
                  <a:off x="1049728" y="2335255"/>
                  <a:ext cx="648278" cy="648278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3765"/>
                  <a:r>
                    <a:rPr lang="en-US" altLang="zh-CN" sz="1200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sz="1100" b="1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47022D27-0679-E664-0FC0-B4B97A1EF3A9}"/>
                  </a:ext>
                </a:extLst>
              </p:cNvPr>
              <p:cNvSpPr/>
              <p:nvPr/>
            </p:nvSpPr>
            <p:spPr bwMode="auto">
              <a:xfrm>
                <a:off x="1783706" y="6363165"/>
                <a:ext cx="273694" cy="375888"/>
              </a:xfrm>
              <a:custGeom>
                <a:avLst/>
                <a:gdLst>
                  <a:gd name="connsiteX0" fmla="*/ 267948 w 400050"/>
                  <a:gd name="connsiteY0" fmla="*/ 621 h 533400"/>
                  <a:gd name="connsiteX1" fmla="*/ 296523 w 400050"/>
                  <a:gd name="connsiteY1" fmla="*/ 27291 h 533400"/>
                  <a:gd name="connsiteX2" fmla="*/ 296523 w 400050"/>
                  <a:gd name="connsiteY2" fmla="*/ 29196 h 533400"/>
                  <a:gd name="connsiteX3" fmla="*/ 296523 w 400050"/>
                  <a:gd name="connsiteY3" fmla="*/ 38721 h 533400"/>
                  <a:gd name="connsiteX4" fmla="*/ 363198 w 400050"/>
                  <a:gd name="connsiteY4" fmla="*/ 38721 h 533400"/>
                  <a:gd name="connsiteX5" fmla="*/ 401298 w 400050"/>
                  <a:gd name="connsiteY5" fmla="*/ 74916 h 533400"/>
                  <a:gd name="connsiteX6" fmla="*/ 401298 w 400050"/>
                  <a:gd name="connsiteY6" fmla="*/ 76821 h 533400"/>
                  <a:gd name="connsiteX7" fmla="*/ 401298 w 400050"/>
                  <a:gd name="connsiteY7" fmla="*/ 495921 h 533400"/>
                  <a:gd name="connsiteX8" fmla="*/ 365103 w 400050"/>
                  <a:gd name="connsiteY8" fmla="*/ 534021 h 533400"/>
                  <a:gd name="connsiteX9" fmla="*/ 363198 w 400050"/>
                  <a:gd name="connsiteY9" fmla="*/ 534021 h 533400"/>
                  <a:gd name="connsiteX10" fmla="*/ 39348 w 400050"/>
                  <a:gd name="connsiteY10" fmla="*/ 534021 h 533400"/>
                  <a:gd name="connsiteX11" fmla="*/ 1248 w 400050"/>
                  <a:gd name="connsiteY11" fmla="*/ 497826 h 533400"/>
                  <a:gd name="connsiteX12" fmla="*/ 1248 w 400050"/>
                  <a:gd name="connsiteY12" fmla="*/ 495921 h 533400"/>
                  <a:gd name="connsiteX13" fmla="*/ 1248 w 400050"/>
                  <a:gd name="connsiteY13" fmla="*/ 76821 h 533400"/>
                  <a:gd name="connsiteX14" fmla="*/ 37443 w 400050"/>
                  <a:gd name="connsiteY14" fmla="*/ 38721 h 533400"/>
                  <a:gd name="connsiteX15" fmla="*/ 39348 w 400050"/>
                  <a:gd name="connsiteY15" fmla="*/ 38721 h 533400"/>
                  <a:gd name="connsiteX16" fmla="*/ 106023 w 400050"/>
                  <a:gd name="connsiteY16" fmla="*/ 38721 h 533400"/>
                  <a:gd name="connsiteX17" fmla="*/ 106023 w 400050"/>
                  <a:gd name="connsiteY17" fmla="*/ 29196 h 533400"/>
                  <a:gd name="connsiteX18" fmla="*/ 132693 w 400050"/>
                  <a:gd name="connsiteY18" fmla="*/ 621 h 533400"/>
                  <a:gd name="connsiteX19" fmla="*/ 134598 w 400050"/>
                  <a:gd name="connsiteY19" fmla="*/ 621 h 533400"/>
                  <a:gd name="connsiteX20" fmla="*/ 267948 w 400050"/>
                  <a:gd name="connsiteY20" fmla="*/ 621 h 533400"/>
                  <a:gd name="connsiteX21" fmla="*/ 106023 w 400050"/>
                  <a:gd name="connsiteY21" fmla="*/ 57771 h 533400"/>
                  <a:gd name="connsiteX22" fmla="*/ 39348 w 400050"/>
                  <a:gd name="connsiteY22" fmla="*/ 57771 h 533400"/>
                  <a:gd name="connsiteX23" fmla="*/ 20298 w 400050"/>
                  <a:gd name="connsiteY23" fmla="*/ 75869 h 533400"/>
                  <a:gd name="connsiteX24" fmla="*/ 20298 w 400050"/>
                  <a:gd name="connsiteY24" fmla="*/ 76821 h 533400"/>
                  <a:gd name="connsiteX25" fmla="*/ 20298 w 400050"/>
                  <a:gd name="connsiteY25" fmla="*/ 495921 h 533400"/>
                  <a:gd name="connsiteX26" fmla="*/ 38395 w 400050"/>
                  <a:gd name="connsiteY26" fmla="*/ 514971 h 533400"/>
                  <a:gd name="connsiteX27" fmla="*/ 39348 w 400050"/>
                  <a:gd name="connsiteY27" fmla="*/ 514971 h 533400"/>
                  <a:gd name="connsiteX28" fmla="*/ 363198 w 400050"/>
                  <a:gd name="connsiteY28" fmla="*/ 514971 h 533400"/>
                  <a:gd name="connsiteX29" fmla="*/ 382248 w 400050"/>
                  <a:gd name="connsiteY29" fmla="*/ 496873 h 533400"/>
                  <a:gd name="connsiteX30" fmla="*/ 382248 w 400050"/>
                  <a:gd name="connsiteY30" fmla="*/ 495921 h 533400"/>
                  <a:gd name="connsiteX31" fmla="*/ 382248 w 400050"/>
                  <a:gd name="connsiteY31" fmla="*/ 76821 h 533400"/>
                  <a:gd name="connsiteX32" fmla="*/ 364151 w 400050"/>
                  <a:gd name="connsiteY32" fmla="*/ 57771 h 533400"/>
                  <a:gd name="connsiteX33" fmla="*/ 363198 w 400050"/>
                  <a:gd name="connsiteY33" fmla="*/ 57771 h 533400"/>
                  <a:gd name="connsiteX34" fmla="*/ 296523 w 400050"/>
                  <a:gd name="connsiteY34" fmla="*/ 57771 h 533400"/>
                  <a:gd name="connsiteX35" fmla="*/ 296523 w 400050"/>
                  <a:gd name="connsiteY35" fmla="*/ 67296 h 533400"/>
                  <a:gd name="connsiteX36" fmla="*/ 269853 w 400050"/>
                  <a:gd name="connsiteY36" fmla="*/ 95871 h 533400"/>
                  <a:gd name="connsiteX37" fmla="*/ 267948 w 400050"/>
                  <a:gd name="connsiteY37" fmla="*/ 95871 h 533400"/>
                  <a:gd name="connsiteX38" fmla="*/ 134598 w 400050"/>
                  <a:gd name="connsiteY38" fmla="*/ 95871 h 533400"/>
                  <a:gd name="connsiteX39" fmla="*/ 106023 w 400050"/>
                  <a:gd name="connsiteY39" fmla="*/ 69201 h 533400"/>
                  <a:gd name="connsiteX40" fmla="*/ 106023 w 400050"/>
                  <a:gd name="connsiteY40" fmla="*/ 67296 h 533400"/>
                  <a:gd name="connsiteX41" fmla="*/ 106023 w 400050"/>
                  <a:gd name="connsiteY41" fmla="*/ 57771 h 533400"/>
                  <a:gd name="connsiteX42" fmla="*/ 201273 w 400050"/>
                  <a:gd name="connsiteY42" fmla="*/ 343521 h 533400"/>
                  <a:gd name="connsiteX43" fmla="*/ 201273 w 400050"/>
                  <a:gd name="connsiteY43" fmla="*/ 362571 h 533400"/>
                  <a:gd name="connsiteX44" fmla="*/ 86973 w 400050"/>
                  <a:gd name="connsiteY44" fmla="*/ 362571 h 533400"/>
                  <a:gd name="connsiteX45" fmla="*/ 86973 w 400050"/>
                  <a:gd name="connsiteY45" fmla="*/ 343521 h 533400"/>
                  <a:gd name="connsiteX46" fmla="*/ 201273 w 400050"/>
                  <a:gd name="connsiteY46" fmla="*/ 343521 h 533400"/>
                  <a:gd name="connsiteX47" fmla="*/ 315573 w 400050"/>
                  <a:gd name="connsiteY47" fmla="*/ 267321 h 533400"/>
                  <a:gd name="connsiteX48" fmla="*/ 315573 w 400050"/>
                  <a:gd name="connsiteY48" fmla="*/ 286371 h 533400"/>
                  <a:gd name="connsiteX49" fmla="*/ 86973 w 400050"/>
                  <a:gd name="connsiteY49" fmla="*/ 286371 h 533400"/>
                  <a:gd name="connsiteX50" fmla="*/ 86973 w 400050"/>
                  <a:gd name="connsiteY50" fmla="*/ 267321 h 533400"/>
                  <a:gd name="connsiteX51" fmla="*/ 315573 w 400050"/>
                  <a:gd name="connsiteY51" fmla="*/ 267321 h 533400"/>
                  <a:gd name="connsiteX52" fmla="*/ 315573 w 400050"/>
                  <a:gd name="connsiteY52" fmla="*/ 191121 h 533400"/>
                  <a:gd name="connsiteX53" fmla="*/ 315573 w 400050"/>
                  <a:gd name="connsiteY53" fmla="*/ 210171 h 533400"/>
                  <a:gd name="connsiteX54" fmla="*/ 86973 w 400050"/>
                  <a:gd name="connsiteY54" fmla="*/ 210171 h 533400"/>
                  <a:gd name="connsiteX55" fmla="*/ 86973 w 400050"/>
                  <a:gd name="connsiteY55" fmla="*/ 191121 h 533400"/>
                  <a:gd name="connsiteX56" fmla="*/ 315573 w 400050"/>
                  <a:gd name="connsiteY56" fmla="*/ 191121 h 533400"/>
                  <a:gd name="connsiteX57" fmla="*/ 267948 w 400050"/>
                  <a:gd name="connsiteY57" fmla="*/ 19671 h 533400"/>
                  <a:gd name="connsiteX58" fmla="*/ 134598 w 400050"/>
                  <a:gd name="connsiteY58" fmla="*/ 19671 h 533400"/>
                  <a:gd name="connsiteX59" fmla="*/ 125073 w 400050"/>
                  <a:gd name="connsiteY59" fmla="*/ 28244 h 533400"/>
                  <a:gd name="connsiteX60" fmla="*/ 125073 w 400050"/>
                  <a:gd name="connsiteY60" fmla="*/ 29196 h 533400"/>
                  <a:gd name="connsiteX61" fmla="*/ 125073 w 400050"/>
                  <a:gd name="connsiteY61" fmla="*/ 67296 h 533400"/>
                  <a:gd name="connsiteX62" fmla="*/ 133645 w 400050"/>
                  <a:gd name="connsiteY62" fmla="*/ 76821 h 533400"/>
                  <a:gd name="connsiteX63" fmla="*/ 134598 w 400050"/>
                  <a:gd name="connsiteY63" fmla="*/ 76821 h 533400"/>
                  <a:gd name="connsiteX64" fmla="*/ 267948 w 400050"/>
                  <a:gd name="connsiteY64" fmla="*/ 76821 h 533400"/>
                  <a:gd name="connsiteX65" fmla="*/ 277473 w 400050"/>
                  <a:gd name="connsiteY65" fmla="*/ 68248 h 533400"/>
                  <a:gd name="connsiteX66" fmla="*/ 277473 w 400050"/>
                  <a:gd name="connsiteY66" fmla="*/ 67296 h 533400"/>
                  <a:gd name="connsiteX67" fmla="*/ 277473 w 400050"/>
                  <a:gd name="connsiteY67" fmla="*/ 29196 h 533400"/>
                  <a:gd name="connsiteX68" fmla="*/ 267948 w 400050"/>
                  <a:gd name="connsiteY68" fmla="*/ 196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400050" h="533400">
                    <a:moveTo>
                      <a:pt x="267948" y="621"/>
                    </a:moveTo>
                    <a:cubicBezTo>
                      <a:pt x="283188" y="621"/>
                      <a:pt x="295570" y="12051"/>
                      <a:pt x="296523" y="27291"/>
                    </a:cubicBezTo>
                    <a:lnTo>
                      <a:pt x="296523" y="29196"/>
                    </a:lnTo>
                    <a:lnTo>
                      <a:pt x="296523" y="38721"/>
                    </a:lnTo>
                    <a:lnTo>
                      <a:pt x="363198" y="38721"/>
                    </a:lnTo>
                    <a:cubicBezTo>
                      <a:pt x="383201" y="38721"/>
                      <a:pt x="400345" y="54914"/>
                      <a:pt x="401298" y="74916"/>
                    </a:cubicBezTo>
                    <a:lnTo>
                      <a:pt x="401298" y="76821"/>
                    </a:lnTo>
                    <a:lnTo>
                      <a:pt x="401298" y="495921"/>
                    </a:lnTo>
                    <a:cubicBezTo>
                      <a:pt x="401298" y="515923"/>
                      <a:pt x="385105" y="533069"/>
                      <a:pt x="365103" y="534021"/>
                    </a:cubicBezTo>
                    <a:lnTo>
                      <a:pt x="363198" y="534021"/>
                    </a:lnTo>
                    <a:lnTo>
                      <a:pt x="39348" y="534021"/>
                    </a:lnTo>
                    <a:cubicBezTo>
                      <a:pt x="19345" y="534021"/>
                      <a:pt x="2201" y="517828"/>
                      <a:pt x="1248" y="497826"/>
                    </a:cubicBezTo>
                    <a:lnTo>
                      <a:pt x="1248" y="495921"/>
                    </a:lnTo>
                    <a:lnTo>
                      <a:pt x="1248" y="76821"/>
                    </a:lnTo>
                    <a:cubicBezTo>
                      <a:pt x="1248" y="56819"/>
                      <a:pt x="17441" y="39673"/>
                      <a:pt x="37443" y="38721"/>
                    </a:cubicBezTo>
                    <a:lnTo>
                      <a:pt x="39348" y="38721"/>
                    </a:lnTo>
                    <a:lnTo>
                      <a:pt x="106023" y="38721"/>
                    </a:lnTo>
                    <a:lnTo>
                      <a:pt x="106023" y="29196"/>
                    </a:lnTo>
                    <a:cubicBezTo>
                      <a:pt x="106023" y="13956"/>
                      <a:pt x="117453" y="1573"/>
                      <a:pt x="132693" y="621"/>
                    </a:cubicBezTo>
                    <a:lnTo>
                      <a:pt x="134598" y="621"/>
                    </a:lnTo>
                    <a:lnTo>
                      <a:pt x="267948" y="621"/>
                    </a:lnTo>
                    <a:close/>
                    <a:moveTo>
                      <a:pt x="106023" y="57771"/>
                    </a:moveTo>
                    <a:lnTo>
                      <a:pt x="39348" y="57771"/>
                    </a:lnTo>
                    <a:cubicBezTo>
                      <a:pt x="28870" y="57771"/>
                      <a:pt x="21251" y="65391"/>
                      <a:pt x="20298" y="75869"/>
                    </a:cubicBezTo>
                    <a:lnTo>
                      <a:pt x="20298" y="76821"/>
                    </a:lnTo>
                    <a:lnTo>
                      <a:pt x="20298" y="495921"/>
                    </a:lnTo>
                    <a:cubicBezTo>
                      <a:pt x="20298" y="506398"/>
                      <a:pt x="27918" y="514019"/>
                      <a:pt x="38395" y="514971"/>
                    </a:cubicBezTo>
                    <a:lnTo>
                      <a:pt x="39348" y="514971"/>
                    </a:lnTo>
                    <a:lnTo>
                      <a:pt x="363198" y="514971"/>
                    </a:lnTo>
                    <a:cubicBezTo>
                      <a:pt x="373676" y="514971"/>
                      <a:pt x="381295" y="507351"/>
                      <a:pt x="382248" y="496873"/>
                    </a:cubicBezTo>
                    <a:lnTo>
                      <a:pt x="382248" y="495921"/>
                    </a:lnTo>
                    <a:lnTo>
                      <a:pt x="382248" y="76821"/>
                    </a:lnTo>
                    <a:cubicBezTo>
                      <a:pt x="382248" y="66344"/>
                      <a:pt x="374628" y="58723"/>
                      <a:pt x="364151" y="57771"/>
                    </a:cubicBezTo>
                    <a:lnTo>
                      <a:pt x="363198" y="57771"/>
                    </a:lnTo>
                    <a:lnTo>
                      <a:pt x="296523" y="57771"/>
                    </a:lnTo>
                    <a:lnTo>
                      <a:pt x="296523" y="67296"/>
                    </a:lnTo>
                    <a:cubicBezTo>
                      <a:pt x="296523" y="82536"/>
                      <a:pt x="285093" y="94919"/>
                      <a:pt x="269853" y="95871"/>
                    </a:cubicBezTo>
                    <a:lnTo>
                      <a:pt x="267948" y="95871"/>
                    </a:lnTo>
                    <a:lnTo>
                      <a:pt x="134598" y="95871"/>
                    </a:lnTo>
                    <a:cubicBezTo>
                      <a:pt x="119358" y="95871"/>
                      <a:pt x="106976" y="84441"/>
                      <a:pt x="106023" y="69201"/>
                    </a:cubicBezTo>
                    <a:lnTo>
                      <a:pt x="106023" y="67296"/>
                    </a:lnTo>
                    <a:lnTo>
                      <a:pt x="106023" y="57771"/>
                    </a:lnTo>
                    <a:close/>
                    <a:moveTo>
                      <a:pt x="201273" y="343521"/>
                    </a:moveTo>
                    <a:lnTo>
                      <a:pt x="201273" y="362571"/>
                    </a:lnTo>
                    <a:lnTo>
                      <a:pt x="86973" y="362571"/>
                    </a:lnTo>
                    <a:lnTo>
                      <a:pt x="86973" y="343521"/>
                    </a:lnTo>
                    <a:lnTo>
                      <a:pt x="201273" y="343521"/>
                    </a:lnTo>
                    <a:close/>
                    <a:moveTo>
                      <a:pt x="315573" y="267321"/>
                    </a:moveTo>
                    <a:lnTo>
                      <a:pt x="315573" y="286371"/>
                    </a:lnTo>
                    <a:lnTo>
                      <a:pt x="86973" y="286371"/>
                    </a:lnTo>
                    <a:lnTo>
                      <a:pt x="86973" y="267321"/>
                    </a:lnTo>
                    <a:lnTo>
                      <a:pt x="315573" y="267321"/>
                    </a:lnTo>
                    <a:close/>
                    <a:moveTo>
                      <a:pt x="315573" y="191121"/>
                    </a:moveTo>
                    <a:lnTo>
                      <a:pt x="315573" y="210171"/>
                    </a:lnTo>
                    <a:lnTo>
                      <a:pt x="86973" y="210171"/>
                    </a:lnTo>
                    <a:lnTo>
                      <a:pt x="86973" y="191121"/>
                    </a:lnTo>
                    <a:lnTo>
                      <a:pt x="315573" y="191121"/>
                    </a:lnTo>
                    <a:close/>
                    <a:moveTo>
                      <a:pt x="267948" y="19671"/>
                    </a:moveTo>
                    <a:lnTo>
                      <a:pt x="134598" y="19671"/>
                    </a:lnTo>
                    <a:cubicBezTo>
                      <a:pt x="129836" y="19671"/>
                      <a:pt x="126026" y="23481"/>
                      <a:pt x="125073" y="28244"/>
                    </a:cubicBezTo>
                    <a:lnTo>
                      <a:pt x="125073" y="29196"/>
                    </a:lnTo>
                    <a:lnTo>
                      <a:pt x="125073" y="67296"/>
                    </a:lnTo>
                    <a:cubicBezTo>
                      <a:pt x="125073" y="72059"/>
                      <a:pt x="128883" y="75869"/>
                      <a:pt x="133645" y="76821"/>
                    </a:cubicBezTo>
                    <a:lnTo>
                      <a:pt x="134598" y="76821"/>
                    </a:lnTo>
                    <a:lnTo>
                      <a:pt x="267948" y="76821"/>
                    </a:lnTo>
                    <a:cubicBezTo>
                      <a:pt x="272711" y="76821"/>
                      <a:pt x="276520" y="73011"/>
                      <a:pt x="277473" y="68248"/>
                    </a:cubicBezTo>
                    <a:lnTo>
                      <a:pt x="277473" y="67296"/>
                    </a:lnTo>
                    <a:lnTo>
                      <a:pt x="277473" y="29196"/>
                    </a:lnTo>
                    <a:cubicBezTo>
                      <a:pt x="277473" y="23481"/>
                      <a:pt x="273663" y="19671"/>
                      <a:pt x="267948" y="1967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F4EB277-1BFA-7B29-F46D-7F295EE9BF6B}"/>
                  </a:ext>
                </a:extLst>
              </p:cNvPr>
              <p:cNvSpPr txBox="1"/>
              <p:nvPr/>
            </p:nvSpPr>
            <p:spPr>
              <a:xfrm>
                <a:off x="907407" y="6926400"/>
                <a:ext cx="2026292" cy="395427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274B32A-CA45-847E-C375-E7DA3893366E}"/>
                  </a:ext>
                </a:extLst>
              </p:cNvPr>
              <p:cNvSpPr txBox="1"/>
              <p:nvPr/>
            </p:nvSpPr>
            <p:spPr>
              <a:xfrm>
                <a:off x="907408" y="6926400"/>
                <a:ext cx="2026292" cy="1046940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CA" altLang="zh-CN" dirty="0"/>
                  <a:t>Modernization of wireless infrastructure with Wi-Fi 6E</a:t>
                </a:r>
                <a:endParaRPr lang="en-US" dirty="0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289C87A-53FA-4066-EA6D-3FCCBCA3AFE6}"/>
                </a:ext>
              </a:extLst>
            </p:cNvPr>
            <p:cNvGrpSpPr/>
            <p:nvPr/>
          </p:nvGrpSpPr>
          <p:grpSpPr>
            <a:xfrm>
              <a:off x="2807891" y="2978546"/>
              <a:ext cx="2268538" cy="2268538"/>
              <a:chOff x="2807891" y="2497931"/>
              <a:chExt cx="2268538" cy="2268538"/>
            </a:xfrm>
          </p:grpSpPr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AD42CA7F-3CA5-D8BF-AB7F-4803A36E23E3}"/>
                  </a:ext>
                </a:extLst>
              </p:cNvPr>
              <p:cNvSpPr/>
              <p:nvPr/>
            </p:nvSpPr>
            <p:spPr bwMode="auto">
              <a:xfrm>
                <a:off x="3748478" y="2831741"/>
                <a:ext cx="387364" cy="399000"/>
              </a:xfrm>
              <a:custGeom>
                <a:avLst/>
                <a:gdLst>
                  <a:gd name="connsiteX0" fmla="*/ 266700 w 533400"/>
                  <a:gd name="connsiteY0" fmla="*/ 285750 h 533400"/>
                  <a:gd name="connsiteX1" fmla="*/ 409575 w 533400"/>
                  <a:gd name="connsiteY1" fmla="*/ 142875 h 533400"/>
                  <a:gd name="connsiteX2" fmla="*/ 266700 w 533400"/>
                  <a:gd name="connsiteY2" fmla="*/ 0 h 533400"/>
                  <a:gd name="connsiteX3" fmla="*/ 123825 w 533400"/>
                  <a:gd name="connsiteY3" fmla="*/ 142875 h 533400"/>
                  <a:gd name="connsiteX4" fmla="*/ 266700 w 533400"/>
                  <a:gd name="connsiteY4" fmla="*/ 285750 h 533400"/>
                  <a:gd name="connsiteX5" fmla="*/ 266700 w 533400"/>
                  <a:gd name="connsiteY5" fmla="*/ 19050 h 533400"/>
                  <a:gd name="connsiteX6" fmla="*/ 390525 w 533400"/>
                  <a:gd name="connsiteY6" fmla="*/ 142875 h 533400"/>
                  <a:gd name="connsiteX7" fmla="*/ 266700 w 533400"/>
                  <a:gd name="connsiteY7" fmla="*/ 266700 h 533400"/>
                  <a:gd name="connsiteX8" fmla="*/ 142875 w 533400"/>
                  <a:gd name="connsiteY8" fmla="*/ 142875 h 533400"/>
                  <a:gd name="connsiteX9" fmla="*/ 266700 w 533400"/>
                  <a:gd name="connsiteY9" fmla="*/ 19050 h 533400"/>
                  <a:gd name="connsiteX10" fmla="*/ 419100 w 533400"/>
                  <a:gd name="connsiteY10" fmla="*/ 333375 h 533400"/>
                  <a:gd name="connsiteX11" fmla="*/ 114300 w 533400"/>
                  <a:gd name="connsiteY11" fmla="*/ 333375 h 533400"/>
                  <a:gd name="connsiteX12" fmla="*/ 0 w 533400"/>
                  <a:gd name="connsiteY12" fmla="*/ 447675 h 533400"/>
                  <a:gd name="connsiteX13" fmla="*/ 0 w 533400"/>
                  <a:gd name="connsiteY13" fmla="*/ 533400 h 533400"/>
                  <a:gd name="connsiteX14" fmla="*/ 19050 w 533400"/>
                  <a:gd name="connsiteY14" fmla="*/ 533400 h 533400"/>
                  <a:gd name="connsiteX15" fmla="*/ 19050 w 533400"/>
                  <a:gd name="connsiteY15" fmla="*/ 447675 h 533400"/>
                  <a:gd name="connsiteX16" fmla="*/ 114300 w 533400"/>
                  <a:gd name="connsiteY16" fmla="*/ 352425 h 533400"/>
                  <a:gd name="connsiteX17" fmla="*/ 419100 w 533400"/>
                  <a:gd name="connsiteY17" fmla="*/ 352425 h 533400"/>
                  <a:gd name="connsiteX18" fmla="*/ 514350 w 533400"/>
                  <a:gd name="connsiteY18" fmla="*/ 447675 h 533400"/>
                  <a:gd name="connsiteX19" fmla="*/ 514350 w 533400"/>
                  <a:gd name="connsiteY19" fmla="*/ 533400 h 533400"/>
                  <a:gd name="connsiteX20" fmla="*/ 533400 w 533400"/>
                  <a:gd name="connsiteY20" fmla="*/ 533400 h 533400"/>
                  <a:gd name="connsiteX21" fmla="*/ 533400 w 533400"/>
                  <a:gd name="connsiteY21" fmla="*/ 447675 h 533400"/>
                  <a:gd name="connsiteX22" fmla="*/ 419100 w 533400"/>
                  <a:gd name="connsiteY22" fmla="*/ 333375 h 533400"/>
                  <a:gd name="connsiteX23" fmla="*/ 342900 w 533400"/>
                  <a:gd name="connsiteY23" fmla="*/ 466725 h 533400"/>
                  <a:gd name="connsiteX24" fmla="*/ 457200 w 533400"/>
                  <a:gd name="connsiteY24" fmla="*/ 466725 h 533400"/>
                  <a:gd name="connsiteX25" fmla="*/ 457200 w 533400"/>
                  <a:gd name="connsiteY25" fmla="*/ 447675 h 533400"/>
                  <a:gd name="connsiteX26" fmla="*/ 342900 w 533400"/>
                  <a:gd name="connsiteY26" fmla="*/ 447675 h 533400"/>
                  <a:gd name="connsiteX27" fmla="*/ 342900 w 533400"/>
                  <a:gd name="connsiteY27" fmla="*/ 466725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33400" h="533400">
                    <a:moveTo>
                      <a:pt x="266700" y="285750"/>
                    </a:moveTo>
                    <a:cubicBezTo>
                      <a:pt x="345758" y="285750"/>
                      <a:pt x="409575" y="221933"/>
                      <a:pt x="409575" y="142875"/>
                    </a:cubicBezTo>
                    <a:cubicBezTo>
                      <a:pt x="409575" y="63818"/>
                      <a:pt x="345758" y="0"/>
                      <a:pt x="266700" y="0"/>
                    </a:cubicBezTo>
                    <a:cubicBezTo>
                      <a:pt x="187643" y="0"/>
                      <a:pt x="123825" y="63818"/>
                      <a:pt x="123825" y="142875"/>
                    </a:cubicBezTo>
                    <a:cubicBezTo>
                      <a:pt x="123825" y="221933"/>
                      <a:pt x="187643" y="285750"/>
                      <a:pt x="266700" y="285750"/>
                    </a:cubicBezTo>
                    <a:close/>
                    <a:moveTo>
                      <a:pt x="266700" y="19050"/>
                    </a:moveTo>
                    <a:cubicBezTo>
                      <a:pt x="335280" y="19050"/>
                      <a:pt x="390525" y="74295"/>
                      <a:pt x="390525" y="142875"/>
                    </a:cubicBezTo>
                    <a:cubicBezTo>
                      <a:pt x="390525" y="211455"/>
                      <a:pt x="335280" y="266700"/>
                      <a:pt x="266700" y="266700"/>
                    </a:cubicBezTo>
                    <a:cubicBezTo>
                      <a:pt x="198120" y="266700"/>
                      <a:pt x="142875" y="211455"/>
                      <a:pt x="142875" y="142875"/>
                    </a:cubicBezTo>
                    <a:cubicBezTo>
                      <a:pt x="142875" y="74295"/>
                      <a:pt x="198120" y="19050"/>
                      <a:pt x="266700" y="19050"/>
                    </a:cubicBezTo>
                    <a:close/>
                    <a:moveTo>
                      <a:pt x="419100" y="333375"/>
                    </a:moveTo>
                    <a:lnTo>
                      <a:pt x="114300" y="333375"/>
                    </a:lnTo>
                    <a:cubicBezTo>
                      <a:pt x="51435" y="333375"/>
                      <a:pt x="0" y="384810"/>
                      <a:pt x="0" y="447675"/>
                    </a:cubicBezTo>
                    <a:lnTo>
                      <a:pt x="0" y="533400"/>
                    </a:lnTo>
                    <a:lnTo>
                      <a:pt x="19050" y="533400"/>
                    </a:lnTo>
                    <a:lnTo>
                      <a:pt x="19050" y="447675"/>
                    </a:lnTo>
                    <a:cubicBezTo>
                      <a:pt x="19050" y="395288"/>
                      <a:pt x="61913" y="352425"/>
                      <a:pt x="114300" y="352425"/>
                    </a:cubicBezTo>
                    <a:lnTo>
                      <a:pt x="419100" y="352425"/>
                    </a:lnTo>
                    <a:cubicBezTo>
                      <a:pt x="471488" y="352425"/>
                      <a:pt x="514350" y="395288"/>
                      <a:pt x="514350" y="447675"/>
                    </a:cubicBezTo>
                    <a:lnTo>
                      <a:pt x="514350" y="533400"/>
                    </a:lnTo>
                    <a:lnTo>
                      <a:pt x="533400" y="533400"/>
                    </a:lnTo>
                    <a:lnTo>
                      <a:pt x="533400" y="447675"/>
                    </a:lnTo>
                    <a:cubicBezTo>
                      <a:pt x="533400" y="384810"/>
                      <a:pt x="481965" y="333375"/>
                      <a:pt x="419100" y="333375"/>
                    </a:cubicBezTo>
                    <a:close/>
                    <a:moveTo>
                      <a:pt x="342900" y="466725"/>
                    </a:moveTo>
                    <a:lnTo>
                      <a:pt x="457200" y="466725"/>
                    </a:lnTo>
                    <a:lnTo>
                      <a:pt x="457200" y="447675"/>
                    </a:lnTo>
                    <a:lnTo>
                      <a:pt x="342900" y="447675"/>
                    </a:lnTo>
                    <a:lnTo>
                      <a:pt x="342900" y="466725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67AFB097-0044-DC66-9E1D-B8D9DD3263B7}"/>
                  </a:ext>
                </a:extLst>
              </p:cNvPr>
              <p:cNvGrpSpPr/>
              <p:nvPr/>
            </p:nvGrpSpPr>
            <p:grpSpPr>
              <a:xfrm>
                <a:off x="2807891" y="2497931"/>
                <a:ext cx="2268538" cy="2268538"/>
                <a:chOff x="844759" y="6043329"/>
                <a:chExt cx="2151588" cy="2151588"/>
              </a:xfrm>
            </p:grpSpPr>
            <p:grpSp>
              <p:nvGrpSpPr>
                <p:cNvPr id="145" name="组合 144">
                  <a:extLst>
                    <a:ext uri="{FF2B5EF4-FFF2-40B4-BE49-F238E27FC236}">
                      <a16:creationId xmlns:a16="http://schemas.microsoft.com/office/drawing/2014/main" id="{F0E3A6AF-8D0A-B7C6-A4C1-DA64598C05F0}"/>
                    </a:ext>
                  </a:extLst>
                </p:cNvPr>
                <p:cNvGrpSpPr/>
                <p:nvPr/>
              </p:nvGrpSpPr>
              <p:grpSpPr>
                <a:xfrm>
                  <a:off x="844759" y="6043329"/>
                  <a:ext cx="2151588" cy="2151588"/>
                  <a:chOff x="907334" y="2192861"/>
                  <a:chExt cx="3178256" cy="3178256"/>
                </a:xfrm>
              </p:grpSpPr>
              <p:sp>
                <p:nvSpPr>
                  <p:cNvPr id="149" name="椭圆 148">
                    <a:extLst>
                      <a:ext uri="{FF2B5EF4-FFF2-40B4-BE49-F238E27FC236}">
                        <a16:creationId xmlns:a16="http://schemas.microsoft.com/office/drawing/2014/main" id="{4ADB4D6D-00EC-B824-7BCA-810E2D94A0CF}"/>
                      </a:ext>
                    </a:extLst>
                  </p:cNvPr>
                  <p:cNvSpPr/>
                  <p:nvPr/>
                </p:nvSpPr>
                <p:spPr>
                  <a:xfrm>
                    <a:off x="907334" y="2192861"/>
                    <a:ext cx="3178256" cy="3178256"/>
                  </a:xfrm>
                  <a:prstGeom prst="ellipse">
                    <a:avLst/>
                  </a:prstGeom>
                  <a:noFill/>
                  <a:ln w="19050" cap="rnd">
                    <a:solidFill>
                      <a:schemeClr val="accent2"/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3765"/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0" name="椭圆 149">
                    <a:extLst>
                      <a:ext uri="{FF2B5EF4-FFF2-40B4-BE49-F238E27FC236}">
                        <a16:creationId xmlns:a16="http://schemas.microsoft.com/office/drawing/2014/main" id="{EB396ECB-6B91-A159-8CC3-EE103DD79263}"/>
                      </a:ext>
                    </a:extLst>
                  </p:cNvPr>
                  <p:cNvSpPr/>
                  <p:nvPr/>
                </p:nvSpPr>
                <p:spPr>
                  <a:xfrm>
                    <a:off x="1049728" y="2335255"/>
                    <a:ext cx="648278" cy="648278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 defTabSz="913765"/>
                    <a:r>
                      <a:rPr lang="en-US" altLang="zh-CN" sz="1200" b="1" dirty="0">
                        <a:solidFill>
                          <a:srgbClr val="FFFFFF"/>
                        </a:solidFill>
                      </a:rPr>
                      <a:t>02</a:t>
                    </a:r>
                    <a:endParaRPr lang="zh-CN" altLang="en-US" sz="11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2D20F003-C449-A8E4-C3FD-FB62D8080D5D}"/>
                    </a:ext>
                  </a:extLst>
                </p:cNvPr>
                <p:cNvSpPr txBox="1"/>
                <p:nvPr/>
              </p:nvSpPr>
              <p:spPr>
                <a:xfrm>
                  <a:off x="907407" y="6926400"/>
                  <a:ext cx="2026292" cy="395427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1">
                  <a:norm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A6139C97-0C5A-8376-14BE-2D716090D995}"/>
                    </a:ext>
                  </a:extLst>
                </p:cNvPr>
                <p:cNvSpPr txBox="1"/>
                <p:nvPr/>
              </p:nvSpPr>
              <p:spPr>
                <a:xfrm>
                  <a:off x="907408" y="6926400"/>
                  <a:ext cx="2026292" cy="104694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1">
                  <a:normAutofit fontScale="85000" lnSpcReduction="1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CA" altLang="zh-CN" dirty="0"/>
                    <a:t>16 strategically placed APs for complete indoor coverage</a:t>
                  </a:r>
                  <a:endParaRPr lang="en-US" dirty="0"/>
                </a:p>
              </p:txBody>
            </p:sp>
          </p:grp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40385BE-0230-770C-3CE0-C8842C841CBF}"/>
                </a:ext>
              </a:extLst>
            </p:cNvPr>
            <p:cNvGrpSpPr/>
            <p:nvPr/>
          </p:nvGrpSpPr>
          <p:grpSpPr>
            <a:xfrm>
              <a:off x="4955382" y="2978546"/>
              <a:ext cx="2268538" cy="2268538"/>
              <a:chOff x="4955382" y="2497931"/>
              <a:chExt cx="2268538" cy="2268538"/>
            </a:xfrm>
          </p:grpSpPr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F73FB328-FD1F-3875-D003-033A4EEC5321}"/>
                  </a:ext>
                </a:extLst>
              </p:cNvPr>
              <p:cNvSpPr/>
              <p:nvPr/>
            </p:nvSpPr>
            <p:spPr bwMode="auto">
              <a:xfrm>
                <a:off x="5933814" y="2835828"/>
                <a:ext cx="311674" cy="390826"/>
              </a:xfrm>
              <a:custGeom>
                <a:avLst/>
                <a:gdLst>
                  <a:gd name="connsiteX0" fmla="*/ 284197 w 438150"/>
                  <a:gd name="connsiteY0" fmla="*/ 621 h 533400"/>
                  <a:gd name="connsiteX1" fmla="*/ 310867 w 438150"/>
                  <a:gd name="connsiteY1" fmla="*/ 12051 h 533400"/>
                  <a:gd name="connsiteX2" fmla="*/ 310867 w 438150"/>
                  <a:gd name="connsiteY2" fmla="*/ 12051 h 533400"/>
                  <a:gd name="connsiteX3" fmla="*/ 427072 w 438150"/>
                  <a:gd name="connsiteY3" fmla="*/ 128256 h 533400"/>
                  <a:gd name="connsiteX4" fmla="*/ 438502 w 438150"/>
                  <a:gd name="connsiteY4" fmla="*/ 154926 h 533400"/>
                  <a:gd name="connsiteX5" fmla="*/ 438502 w 438150"/>
                  <a:gd name="connsiteY5" fmla="*/ 154926 h 533400"/>
                  <a:gd name="connsiteX6" fmla="*/ 438502 w 438150"/>
                  <a:gd name="connsiteY6" fmla="*/ 495921 h 533400"/>
                  <a:gd name="connsiteX7" fmla="*/ 400402 w 438150"/>
                  <a:gd name="connsiteY7" fmla="*/ 534021 h 533400"/>
                  <a:gd name="connsiteX8" fmla="*/ 400402 w 438150"/>
                  <a:gd name="connsiteY8" fmla="*/ 534021 h 533400"/>
                  <a:gd name="connsiteX9" fmla="*/ 38452 w 438150"/>
                  <a:gd name="connsiteY9" fmla="*/ 534021 h 533400"/>
                  <a:gd name="connsiteX10" fmla="*/ 352 w 438150"/>
                  <a:gd name="connsiteY10" fmla="*/ 495921 h 533400"/>
                  <a:gd name="connsiteX11" fmla="*/ 352 w 438150"/>
                  <a:gd name="connsiteY11" fmla="*/ 495921 h 533400"/>
                  <a:gd name="connsiteX12" fmla="*/ 352 w 438150"/>
                  <a:gd name="connsiteY12" fmla="*/ 38721 h 533400"/>
                  <a:gd name="connsiteX13" fmla="*/ 38452 w 438150"/>
                  <a:gd name="connsiteY13" fmla="*/ 621 h 533400"/>
                  <a:gd name="connsiteX14" fmla="*/ 38452 w 438150"/>
                  <a:gd name="connsiteY14" fmla="*/ 621 h 533400"/>
                  <a:gd name="connsiteX15" fmla="*/ 284197 w 438150"/>
                  <a:gd name="connsiteY15" fmla="*/ 621 h 533400"/>
                  <a:gd name="connsiteX16" fmla="*/ 284197 w 438150"/>
                  <a:gd name="connsiteY16" fmla="*/ 19671 h 533400"/>
                  <a:gd name="connsiteX17" fmla="*/ 38452 w 438150"/>
                  <a:gd name="connsiteY17" fmla="*/ 19671 h 533400"/>
                  <a:gd name="connsiteX18" fmla="*/ 19402 w 438150"/>
                  <a:gd name="connsiteY18" fmla="*/ 38721 h 533400"/>
                  <a:gd name="connsiteX19" fmla="*/ 19402 w 438150"/>
                  <a:gd name="connsiteY19" fmla="*/ 38721 h 533400"/>
                  <a:gd name="connsiteX20" fmla="*/ 19402 w 438150"/>
                  <a:gd name="connsiteY20" fmla="*/ 495921 h 533400"/>
                  <a:gd name="connsiteX21" fmla="*/ 38452 w 438150"/>
                  <a:gd name="connsiteY21" fmla="*/ 514971 h 533400"/>
                  <a:gd name="connsiteX22" fmla="*/ 38452 w 438150"/>
                  <a:gd name="connsiteY22" fmla="*/ 514971 h 533400"/>
                  <a:gd name="connsiteX23" fmla="*/ 400402 w 438150"/>
                  <a:gd name="connsiteY23" fmla="*/ 514971 h 533400"/>
                  <a:gd name="connsiteX24" fmla="*/ 419452 w 438150"/>
                  <a:gd name="connsiteY24" fmla="*/ 495921 h 533400"/>
                  <a:gd name="connsiteX25" fmla="*/ 419452 w 438150"/>
                  <a:gd name="connsiteY25" fmla="*/ 495921 h 533400"/>
                  <a:gd name="connsiteX26" fmla="*/ 419452 w 438150"/>
                  <a:gd name="connsiteY26" fmla="*/ 154926 h 533400"/>
                  <a:gd name="connsiteX27" fmla="*/ 419452 w 438150"/>
                  <a:gd name="connsiteY27" fmla="*/ 153021 h 533400"/>
                  <a:gd name="connsiteX28" fmla="*/ 314677 w 438150"/>
                  <a:gd name="connsiteY28" fmla="*/ 153021 h 533400"/>
                  <a:gd name="connsiteX29" fmla="*/ 286102 w 438150"/>
                  <a:gd name="connsiteY29" fmla="*/ 126351 h 533400"/>
                  <a:gd name="connsiteX30" fmla="*/ 286102 w 438150"/>
                  <a:gd name="connsiteY30" fmla="*/ 124446 h 533400"/>
                  <a:gd name="connsiteX31" fmla="*/ 286102 w 438150"/>
                  <a:gd name="connsiteY31" fmla="*/ 19671 h 533400"/>
                  <a:gd name="connsiteX32" fmla="*/ 284197 w 438150"/>
                  <a:gd name="connsiteY32" fmla="*/ 19671 h 533400"/>
                  <a:gd name="connsiteX33" fmla="*/ 284197 w 438150"/>
                  <a:gd name="connsiteY33" fmla="*/ 19671 h 533400"/>
                  <a:gd name="connsiteX34" fmla="*/ 248002 w 438150"/>
                  <a:gd name="connsiteY34" fmla="*/ 200646 h 533400"/>
                  <a:gd name="connsiteX35" fmla="*/ 305152 w 438150"/>
                  <a:gd name="connsiteY35" fmla="*/ 257796 h 533400"/>
                  <a:gd name="connsiteX36" fmla="*/ 248002 w 438150"/>
                  <a:gd name="connsiteY36" fmla="*/ 314946 h 533400"/>
                  <a:gd name="connsiteX37" fmla="*/ 248002 w 438150"/>
                  <a:gd name="connsiteY37" fmla="*/ 314946 h 533400"/>
                  <a:gd name="connsiteX38" fmla="*/ 171802 w 438150"/>
                  <a:gd name="connsiteY38" fmla="*/ 314946 h 533400"/>
                  <a:gd name="connsiteX39" fmla="*/ 171802 w 438150"/>
                  <a:gd name="connsiteY39" fmla="*/ 410196 h 533400"/>
                  <a:gd name="connsiteX40" fmla="*/ 152752 w 438150"/>
                  <a:gd name="connsiteY40" fmla="*/ 410196 h 533400"/>
                  <a:gd name="connsiteX41" fmla="*/ 152752 w 438150"/>
                  <a:gd name="connsiteY41" fmla="*/ 200646 h 533400"/>
                  <a:gd name="connsiteX42" fmla="*/ 248002 w 438150"/>
                  <a:gd name="connsiteY42" fmla="*/ 200646 h 533400"/>
                  <a:gd name="connsiteX43" fmla="*/ 248002 w 438150"/>
                  <a:gd name="connsiteY43" fmla="*/ 219696 h 533400"/>
                  <a:gd name="connsiteX44" fmla="*/ 171802 w 438150"/>
                  <a:gd name="connsiteY44" fmla="*/ 219696 h 533400"/>
                  <a:gd name="connsiteX45" fmla="*/ 171802 w 438150"/>
                  <a:gd name="connsiteY45" fmla="*/ 295896 h 533400"/>
                  <a:gd name="connsiteX46" fmla="*/ 248002 w 438150"/>
                  <a:gd name="connsiteY46" fmla="*/ 295896 h 533400"/>
                  <a:gd name="connsiteX47" fmla="*/ 286102 w 438150"/>
                  <a:gd name="connsiteY47" fmla="*/ 257796 h 533400"/>
                  <a:gd name="connsiteX48" fmla="*/ 248002 w 438150"/>
                  <a:gd name="connsiteY48" fmla="*/ 219696 h 533400"/>
                  <a:gd name="connsiteX49" fmla="*/ 248002 w 438150"/>
                  <a:gd name="connsiteY49" fmla="*/ 219696 h 533400"/>
                  <a:gd name="connsiteX50" fmla="*/ 305152 w 438150"/>
                  <a:gd name="connsiteY50" fmla="*/ 33006 h 533400"/>
                  <a:gd name="connsiteX51" fmla="*/ 305152 w 438150"/>
                  <a:gd name="connsiteY51" fmla="*/ 124446 h 533400"/>
                  <a:gd name="connsiteX52" fmla="*/ 313724 w 438150"/>
                  <a:gd name="connsiteY52" fmla="*/ 133971 h 533400"/>
                  <a:gd name="connsiteX53" fmla="*/ 314677 w 438150"/>
                  <a:gd name="connsiteY53" fmla="*/ 133971 h 533400"/>
                  <a:gd name="connsiteX54" fmla="*/ 406117 w 438150"/>
                  <a:gd name="connsiteY54" fmla="*/ 133971 h 533400"/>
                  <a:gd name="connsiteX55" fmla="*/ 305152 w 438150"/>
                  <a:gd name="connsiteY55" fmla="*/ 33006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38150" h="533400">
                    <a:moveTo>
                      <a:pt x="284197" y="621"/>
                    </a:moveTo>
                    <a:cubicBezTo>
                      <a:pt x="294674" y="621"/>
                      <a:pt x="304199" y="4431"/>
                      <a:pt x="310867" y="12051"/>
                    </a:cubicBezTo>
                    <a:lnTo>
                      <a:pt x="310867" y="12051"/>
                    </a:lnTo>
                    <a:lnTo>
                      <a:pt x="427072" y="128256"/>
                    </a:lnTo>
                    <a:cubicBezTo>
                      <a:pt x="434692" y="135876"/>
                      <a:pt x="438502" y="145401"/>
                      <a:pt x="438502" y="154926"/>
                    </a:cubicBezTo>
                    <a:lnTo>
                      <a:pt x="438502" y="154926"/>
                    </a:lnTo>
                    <a:lnTo>
                      <a:pt x="438502" y="495921"/>
                    </a:lnTo>
                    <a:cubicBezTo>
                      <a:pt x="438502" y="516876"/>
                      <a:pt x="421357" y="534021"/>
                      <a:pt x="400402" y="534021"/>
                    </a:cubicBezTo>
                    <a:lnTo>
                      <a:pt x="400402" y="534021"/>
                    </a:lnTo>
                    <a:lnTo>
                      <a:pt x="38452" y="534021"/>
                    </a:lnTo>
                    <a:cubicBezTo>
                      <a:pt x="17497" y="534021"/>
                      <a:pt x="352" y="516876"/>
                      <a:pt x="352" y="495921"/>
                    </a:cubicBezTo>
                    <a:lnTo>
                      <a:pt x="352" y="495921"/>
                    </a:lnTo>
                    <a:lnTo>
                      <a:pt x="352" y="38721"/>
                    </a:lnTo>
                    <a:cubicBezTo>
                      <a:pt x="352" y="17766"/>
                      <a:pt x="17497" y="621"/>
                      <a:pt x="38452" y="621"/>
                    </a:cubicBezTo>
                    <a:lnTo>
                      <a:pt x="38452" y="621"/>
                    </a:lnTo>
                    <a:lnTo>
                      <a:pt x="284197" y="621"/>
                    </a:lnTo>
                    <a:close/>
                    <a:moveTo>
                      <a:pt x="284197" y="19671"/>
                    </a:moveTo>
                    <a:lnTo>
                      <a:pt x="38452" y="19671"/>
                    </a:lnTo>
                    <a:cubicBezTo>
                      <a:pt x="27974" y="19671"/>
                      <a:pt x="19402" y="28244"/>
                      <a:pt x="19402" y="38721"/>
                    </a:cubicBezTo>
                    <a:lnTo>
                      <a:pt x="19402" y="38721"/>
                    </a:lnTo>
                    <a:lnTo>
                      <a:pt x="19402" y="495921"/>
                    </a:lnTo>
                    <a:cubicBezTo>
                      <a:pt x="19402" y="506398"/>
                      <a:pt x="27974" y="514971"/>
                      <a:pt x="38452" y="514971"/>
                    </a:cubicBezTo>
                    <a:lnTo>
                      <a:pt x="38452" y="514971"/>
                    </a:lnTo>
                    <a:lnTo>
                      <a:pt x="400402" y="514971"/>
                    </a:lnTo>
                    <a:cubicBezTo>
                      <a:pt x="410880" y="514971"/>
                      <a:pt x="419452" y="506398"/>
                      <a:pt x="419452" y="495921"/>
                    </a:cubicBezTo>
                    <a:lnTo>
                      <a:pt x="419452" y="495921"/>
                    </a:lnTo>
                    <a:lnTo>
                      <a:pt x="419452" y="154926"/>
                    </a:lnTo>
                    <a:cubicBezTo>
                      <a:pt x="419452" y="153973"/>
                      <a:pt x="419452" y="153021"/>
                      <a:pt x="419452" y="153021"/>
                    </a:cubicBezTo>
                    <a:lnTo>
                      <a:pt x="314677" y="153021"/>
                    </a:lnTo>
                    <a:cubicBezTo>
                      <a:pt x="299437" y="153021"/>
                      <a:pt x="287055" y="141591"/>
                      <a:pt x="286102" y="126351"/>
                    </a:cubicBezTo>
                    <a:lnTo>
                      <a:pt x="286102" y="124446"/>
                    </a:lnTo>
                    <a:lnTo>
                      <a:pt x="286102" y="19671"/>
                    </a:lnTo>
                    <a:cubicBezTo>
                      <a:pt x="285149" y="19671"/>
                      <a:pt x="284197" y="19671"/>
                      <a:pt x="284197" y="19671"/>
                    </a:cubicBezTo>
                    <a:lnTo>
                      <a:pt x="284197" y="19671"/>
                    </a:lnTo>
                    <a:close/>
                    <a:moveTo>
                      <a:pt x="248002" y="200646"/>
                    </a:moveTo>
                    <a:cubicBezTo>
                      <a:pt x="279434" y="200646"/>
                      <a:pt x="305152" y="226364"/>
                      <a:pt x="305152" y="257796"/>
                    </a:cubicBezTo>
                    <a:cubicBezTo>
                      <a:pt x="305152" y="289228"/>
                      <a:pt x="279434" y="314946"/>
                      <a:pt x="248002" y="314946"/>
                    </a:cubicBezTo>
                    <a:lnTo>
                      <a:pt x="248002" y="314946"/>
                    </a:lnTo>
                    <a:lnTo>
                      <a:pt x="171802" y="314946"/>
                    </a:lnTo>
                    <a:lnTo>
                      <a:pt x="171802" y="410196"/>
                    </a:lnTo>
                    <a:lnTo>
                      <a:pt x="152752" y="410196"/>
                    </a:lnTo>
                    <a:lnTo>
                      <a:pt x="152752" y="200646"/>
                    </a:ln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lnTo>
                      <a:pt x="171802" y="219696"/>
                    </a:lnTo>
                    <a:lnTo>
                      <a:pt x="171802" y="295896"/>
                    </a:lnTo>
                    <a:lnTo>
                      <a:pt x="248002" y="295896"/>
                    </a:lnTo>
                    <a:cubicBezTo>
                      <a:pt x="268957" y="295896"/>
                      <a:pt x="286102" y="278751"/>
                      <a:pt x="286102" y="257796"/>
                    </a:cubicBezTo>
                    <a:cubicBezTo>
                      <a:pt x="286102" y="236841"/>
                      <a:pt x="268957" y="219696"/>
                      <a:pt x="248002" y="219696"/>
                    </a:cubicBezTo>
                    <a:lnTo>
                      <a:pt x="248002" y="219696"/>
                    </a:lnTo>
                    <a:close/>
                    <a:moveTo>
                      <a:pt x="305152" y="33006"/>
                    </a:moveTo>
                    <a:lnTo>
                      <a:pt x="305152" y="124446"/>
                    </a:lnTo>
                    <a:cubicBezTo>
                      <a:pt x="305152" y="129209"/>
                      <a:pt x="308962" y="133019"/>
                      <a:pt x="313724" y="133971"/>
                    </a:cubicBezTo>
                    <a:lnTo>
                      <a:pt x="314677" y="133971"/>
                    </a:lnTo>
                    <a:lnTo>
                      <a:pt x="406117" y="133971"/>
                    </a:lnTo>
                    <a:lnTo>
                      <a:pt x="305152" y="33006"/>
                    </a:ln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1CB17E3A-8A8A-48FF-DD34-6E87315D5FA0}"/>
                  </a:ext>
                </a:extLst>
              </p:cNvPr>
              <p:cNvGrpSpPr/>
              <p:nvPr/>
            </p:nvGrpSpPr>
            <p:grpSpPr>
              <a:xfrm>
                <a:off x="4955382" y="2497931"/>
                <a:ext cx="2268538" cy="2268538"/>
                <a:chOff x="844759" y="6043329"/>
                <a:chExt cx="2151588" cy="2151588"/>
              </a:xfrm>
            </p:grpSpPr>
            <p:grpSp>
              <p:nvGrpSpPr>
                <p:cNvPr id="152" name="组合 151">
                  <a:extLst>
                    <a:ext uri="{FF2B5EF4-FFF2-40B4-BE49-F238E27FC236}">
                      <a16:creationId xmlns:a16="http://schemas.microsoft.com/office/drawing/2014/main" id="{95CAB47A-C426-42A1-D672-741267848EF2}"/>
                    </a:ext>
                  </a:extLst>
                </p:cNvPr>
                <p:cNvGrpSpPr/>
                <p:nvPr/>
              </p:nvGrpSpPr>
              <p:grpSpPr>
                <a:xfrm>
                  <a:off x="844759" y="6043329"/>
                  <a:ext cx="2151588" cy="2151588"/>
                  <a:chOff x="907334" y="2192861"/>
                  <a:chExt cx="3178256" cy="3178256"/>
                </a:xfrm>
              </p:grpSpPr>
              <p:sp>
                <p:nvSpPr>
                  <p:cNvPr id="156" name="椭圆 155">
                    <a:extLst>
                      <a:ext uri="{FF2B5EF4-FFF2-40B4-BE49-F238E27FC236}">
                        <a16:creationId xmlns:a16="http://schemas.microsoft.com/office/drawing/2014/main" id="{95C45729-5E9E-96B6-1F77-0FE8EE8703AE}"/>
                      </a:ext>
                    </a:extLst>
                  </p:cNvPr>
                  <p:cNvSpPr/>
                  <p:nvPr/>
                </p:nvSpPr>
                <p:spPr>
                  <a:xfrm>
                    <a:off x="907334" y="2192861"/>
                    <a:ext cx="3178256" cy="3178256"/>
                  </a:xfrm>
                  <a:prstGeom prst="ellipse">
                    <a:avLst/>
                  </a:prstGeom>
                  <a:noFill/>
                  <a:ln w="19050" cap="rnd">
                    <a:solidFill>
                      <a:schemeClr val="accent1"/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3765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椭圆 156">
                    <a:extLst>
                      <a:ext uri="{FF2B5EF4-FFF2-40B4-BE49-F238E27FC236}">
                        <a16:creationId xmlns:a16="http://schemas.microsoft.com/office/drawing/2014/main" id="{1EF59E93-52F1-45AF-B3C4-350E88A1C6C0}"/>
                      </a:ext>
                    </a:extLst>
                  </p:cNvPr>
                  <p:cNvSpPr/>
                  <p:nvPr/>
                </p:nvSpPr>
                <p:spPr>
                  <a:xfrm>
                    <a:off x="1049728" y="2335255"/>
                    <a:ext cx="648278" cy="6482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 defTabSz="913765"/>
                    <a:r>
                      <a:rPr lang="en-US" altLang="zh-CN" sz="1200" b="1" dirty="0">
                        <a:solidFill>
                          <a:srgbClr val="FFFFFF"/>
                        </a:solidFill>
                      </a:rPr>
                      <a:t>03</a:t>
                    </a:r>
                    <a:endParaRPr lang="zh-CN" altLang="en-US" sz="11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1697218A-2A32-8D1C-7C53-1AB4160D1983}"/>
                    </a:ext>
                  </a:extLst>
                </p:cNvPr>
                <p:cNvSpPr txBox="1"/>
                <p:nvPr/>
              </p:nvSpPr>
              <p:spPr>
                <a:xfrm>
                  <a:off x="907407" y="6926400"/>
                  <a:ext cx="2026292" cy="395427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1">
                  <a:norm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B0C77824-4CE6-42F3-70EA-F032B91D6223}"/>
                    </a:ext>
                  </a:extLst>
                </p:cNvPr>
                <p:cNvSpPr txBox="1"/>
                <p:nvPr/>
              </p:nvSpPr>
              <p:spPr>
                <a:xfrm>
                  <a:off x="907408" y="6926400"/>
                  <a:ext cx="2026292" cy="104694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1">
                  <a:normAutofit fontScale="85000" lnSpcReduction="1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CA" altLang="zh-CN" dirty="0"/>
                    <a:t>1,000+ device support across classrooms, labs, offices, and public areas</a:t>
                  </a:r>
                  <a:endParaRPr lang="en-US" dirty="0"/>
                </a:p>
              </p:txBody>
            </p:sp>
          </p:grp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A73911D-16F0-01F8-190D-4F3ED43F6A17}"/>
                </a:ext>
              </a:extLst>
            </p:cNvPr>
            <p:cNvGrpSpPr/>
            <p:nvPr/>
          </p:nvGrpSpPr>
          <p:grpSpPr>
            <a:xfrm>
              <a:off x="7102873" y="2978546"/>
              <a:ext cx="2268538" cy="2268538"/>
              <a:chOff x="7102873" y="2978546"/>
              <a:chExt cx="2268538" cy="2268538"/>
            </a:xfrm>
          </p:grpSpPr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41A048B5-164C-3718-351B-AC78DF280592}"/>
                  </a:ext>
                </a:extLst>
              </p:cNvPr>
              <p:cNvSpPr/>
              <p:nvPr/>
            </p:nvSpPr>
            <p:spPr bwMode="auto">
              <a:xfrm>
                <a:off x="8047428" y="3337083"/>
                <a:ext cx="379428" cy="390826"/>
              </a:xfrm>
              <a:custGeom>
                <a:avLst/>
                <a:gdLst>
                  <a:gd name="connsiteX0" fmla="*/ 343764 w 533400"/>
                  <a:gd name="connsiteY0" fmla="*/ 621 h 533400"/>
                  <a:gd name="connsiteX1" fmla="*/ 381864 w 533400"/>
                  <a:gd name="connsiteY1" fmla="*/ 38721 h 533400"/>
                  <a:gd name="connsiteX2" fmla="*/ 381864 w 533400"/>
                  <a:gd name="connsiteY2" fmla="*/ 38721 h 533400"/>
                  <a:gd name="connsiteX3" fmla="*/ 381864 w 533400"/>
                  <a:gd name="connsiteY3" fmla="*/ 114921 h 533400"/>
                  <a:gd name="connsiteX4" fmla="*/ 496164 w 533400"/>
                  <a:gd name="connsiteY4" fmla="*/ 114921 h 533400"/>
                  <a:gd name="connsiteX5" fmla="*/ 534264 w 533400"/>
                  <a:gd name="connsiteY5" fmla="*/ 151116 h 533400"/>
                  <a:gd name="connsiteX6" fmla="*/ 534264 w 533400"/>
                  <a:gd name="connsiteY6" fmla="*/ 153021 h 533400"/>
                  <a:gd name="connsiteX7" fmla="*/ 534264 w 533400"/>
                  <a:gd name="connsiteY7" fmla="*/ 381621 h 533400"/>
                  <a:gd name="connsiteX8" fmla="*/ 498069 w 533400"/>
                  <a:gd name="connsiteY8" fmla="*/ 419721 h 533400"/>
                  <a:gd name="connsiteX9" fmla="*/ 496164 w 533400"/>
                  <a:gd name="connsiteY9" fmla="*/ 419721 h 533400"/>
                  <a:gd name="connsiteX10" fmla="*/ 381864 w 533400"/>
                  <a:gd name="connsiteY10" fmla="*/ 419721 h 533400"/>
                  <a:gd name="connsiteX11" fmla="*/ 381864 w 533400"/>
                  <a:gd name="connsiteY11" fmla="*/ 495921 h 533400"/>
                  <a:gd name="connsiteX12" fmla="*/ 345669 w 533400"/>
                  <a:gd name="connsiteY12" fmla="*/ 534021 h 533400"/>
                  <a:gd name="connsiteX13" fmla="*/ 343764 w 533400"/>
                  <a:gd name="connsiteY13" fmla="*/ 534021 h 533400"/>
                  <a:gd name="connsiteX14" fmla="*/ 191364 w 533400"/>
                  <a:gd name="connsiteY14" fmla="*/ 534021 h 533400"/>
                  <a:gd name="connsiteX15" fmla="*/ 153264 w 533400"/>
                  <a:gd name="connsiteY15" fmla="*/ 495921 h 533400"/>
                  <a:gd name="connsiteX16" fmla="*/ 153264 w 533400"/>
                  <a:gd name="connsiteY16" fmla="*/ 495921 h 533400"/>
                  <a:gd name="connsiteX17" fmla="*/ 153264 w 533400"/>
                  <a:gd name="connsiteY17" fmla="*/ 419721 h 533400"/>
                  <a:gd name="connsiteX18" fmla="*/ 38964 w 533400"/>
                  <a:gd name="connsiteY18" fmla="*/ 419721 h 533400"/>
                  <a:gd name="connsiteX19" fmla="*/ 864 w 533400"/>
                  <a:gd name="connsiteY19" fmla="*/ 383526 h 533400"/>
                  <a:gd name="connsiteX20" fmla="*/ 864 w 533400"/>
                  <a:gd name="connsiteY20" fmla="*/ 381621 h 533400"/>
                  <a:gd name="connsiteX21" fmla="*/ 864 w 533400"/>
                  <a:gd name="connsiteY21" fmla="*/ 197789 h 533400"/>
                  <a:gd name="connsiteX22" fmla="*/ 9436 w 533400"/>
                  <a:gd name="connsiteY22" fmla="*/ 173976 h 533400"/>
                  <a:gd name="connsiteX23" fmla="*/ 11342 w 533400"/>
                  <a:gd name="connsiteY23" fmla="*/ 172071 h 533400"/>
                  <a:gd name="connsiteX24" fmla="*/ 52299 w 533400"/>
                  <a:gd name="connsiteY24" fmla="*/ 127303 h 533400"/>
                  <a:gd name="connsiteX25" fmla="*/ 78017 w 533400"/>
                  <a:gd name="connsiteY25" fmla="*/ 114921 h 533400"/>
                  <a:gd name="connsiteX26" fmla="*/ 79921 w 533400"/>
                  <a:gd name="connsiteY26" fmla="*/ 114921 h 533400"/>
                  <a:gd name="connsiteX27" fmla="*/ 153264 w 533400"/>
                  <a:gd name="connsiteY27" fmla="*/ 114921 h 533400"/>
                  <a:gd name="connsiteX28" fmla="*/ 153264 w 533400"/>
                  <a:gd name="connsiteY28" fmla="*/ 38721 h 533400"/>
                  <a:gd name="connsiteX29" fmla="*/ 189459 w 533400"/>
                  <a:gd name="connsiteY29" fmla="*/ 621 h 533400"/>
                  <a:gd name="connsiteX30" fmla="*/ 191364 w 533400"/>
                  <a:gd name="connsiteY30" fmla="*/ 621 h 533400"/>
                  <a:gd name="connsiteX31" fmla="*/ 343764 w 533400"/>
                  <a:gd name="connsiteY31" fmla="*/ 621 h 533400"/>
                  <a:gd name="connsiteX32" fmla="*/ 343764 w 533400"/>
                  <a:gd name="connsiteY32" fmla="*/ 286371 h 533400"/>
                  <a:gd name="connsiteX33" fmla="*/ 191364 w 533400"/>
                  <a:gd name="connsiteY33" fmla="*/ 286371 h 533400"/>
                  <a:gd name="connsiteX34" fmla="*/ 172314 w 533400"/>
                  <a:gd name="connsiteY34" fmla="*/ 305421 h 533400"/>
                  <a:gd name="connsiteX35" fmla="*/ 172314 w 533400"/>
                  <a:gd name="connsiteY35" fmla="*/ 305421 h 533400"/>
                  <a:gd name="connsiteX36" fmla="*/ 172314 w 533400"/>
                  <a:gd name="connsiteY36" fmla="*/ 495921 h 533400"/>
                  <a:gd name="connsiteX37" fmla="*/ 191364 w 533400"/>
                  <a:gd name="connsiteY37" fmla="*/ 514971 h 533400"/>
                  <a:gd name="connsiteX38" fmla="*/ 191364 w 533400"/>
                  <a:gd name="connsiteY38" fmla="*/ 514971 h 533400"/>
                  <a:gd name="connsiteX39" fmla="*/ 343764 w 533400"/>
                  <a:gd name="connsiteY39" fmla="*/ 514971 h 533400"/>
                  <a:gd name="connsiteX40" fmla="*/ 362814 w 533400"/>
                  <a:gd name="connsiteY40" fmla="*/ 495921 h 533400"/>
                  <a:gd name="connsiteX41" fmla="*/ 362814 w 533400"/>
                  <a:gd name="connsiteY41" fmla="*/ 495921 h 533400"/>
                  <a:gd name="connsiteX42" fmla="*/ 362814 w 533400"/>
                  <a:gd name="connsiteY42" fmla="*/ 305421 h 533400"/>
                  <a:gd name="connsiteX43" fmla="*/ 343764 w 533400"/>
                  <a:gd name="connsiteY43" fmla="*/ 286371 h 533400"/>
                  <a:gd name="connsiteX44" fmla="*/ 343764 w 533400"/>
                  <a:gd name="connsiteY44" fmla="*/ 286371 h 533400"/>
                  <a:gd name="connsiteX45" fmla="*/ 496164 w 533400"/>
                  <a:gd name="connsiteY45" fmla="*/ 133971 h 533400"/>
                  <a:gd name="connsiteX46" fmla="*/ 79921 w 533400"/>
                  <a:gd name="connsiteY46" fmla="*/ 133971 h 533400"/>
                  <a:gd name="connsiteX47" fmla="*/ 67539 w 533400"/>
                  <a:gd name="connsiteY47" fmla="*/ 138734 h 533400"/>
                  <a:gd name="connsiteX48" fmla="*/ 66586 w 533400"/>
                  <a:gd name="connsiteY48" fmla="*/ 139686 h 533400"/>
                  <a:gd name="connsiteX49" fmla="*/ 25629 w 533400"/>
                  <a:gd name="connsiteY49" fmla="*/ 184453 h 533400"/>
                  <a:gd name="connsiteX50" fmla="*/ 19914 w 533400"/>
                  <a:gd name="connsiteY50" fmla="*/ 195884 h 533400"/>
                  <a:gd name="connsiteX51" fmla="*/ 19914 w 533400"/>
                  <a:gd name="connsiteY51" fmla="*/ 197789 h 533400"/>
                  <a:gd name="connsiteX52" fmla="*/ 19914 w 533400"/>
                  <a:gd name="connsiteY52" fmla="*/ 381621 h 533400"/>
                  <a:gd name="connsiteX53" fmla="*/ 38011 w 533400"/>
                  <a:gd name="connsiteY53" fmla="*/ 400671 h 533400"/>
                  <a:gd name="connsiteX54" fmla="*/ 38964 w 533400"/>
                  <a:gd name="connsiteY54" fmla="*/ 400671 h 533400"/>
                  <a:gd name="connsiteX55" fmla="*/ 153264 w 533400"/>
                  <a:gd name="connsiteY55" fmla="*/ 400671 h 533400"/>
                  <a:gd name="connsiteX56" fmla="*/ 153264 w 533400"/>
                  <a:gd name="connsiteY56" fmla="*/ 305421 h 533400"/>
                  <a:gd name="connsiteX57" fmla="*/ 189459 w 533400"/>
                  <a:gd name="connsiteY57" fmla="*/ 267321 h 533400"/>
                  <a:gd name="connsiteX58" fmla="*/ 191364 w 533400"/>
                  <a:gd name="connsiteY58" fmla="*/ 267321 h 533400"/>
                  <a:gd name="connsiteX59" fmla="*/ 343764 w 533400"/>
                  <a:gd name="connsiteY59" fmla="*/ 267321 h 533400"/>
                  <a:gd name="connsiteX60" fmla="*/ 381864 w 533400"/>
                  <a:gd name="connsiteY60" fmla="*/ 305421 h 533400"/>
                  <a:gd name="connsiteX61" fmla="*/ 381864 w 533400"/>
                  <a:gd name="connsiteY61" fmla="*/ 305421 h 533400"/>
                  <a:gd name="connsiteX62" fmla="*/ 381864 w 533400"/>
                  <a:gd name="connsiteY62" fmla="*/ 400671 h 533400"/>
                  <a:gd name="connsiteX63" fmla="*/ 496164 w 533400"/>
                  <a:gd name="connsiteY63" fmla="*/ 400671 h 533400"/>
                  <a:gd name="connsiteX64" fmla="*/ 515214 w 533400"/>
                  <a:gd name="connsiteY64" fmla="*/ 382573 h 533400"/>
                  <a:gd name="connsiteX65" fmla="*/ 515214 w 533400"/>
                  <a:gd name="connsiteY65" fmla="*/ 381621 h 533400"/>
                  <a:gd name="connsiteX66" fmla="*/ 515214 w 533400"/>
                  <a:gd name="connsiteY66" fmla="*/ 153021 h 533400"/>
                  <a:gd name="connsiteX67" fmla="*/ 497117 w 533400"/>
                  <a:gd name="connsiteY67" fmla="*/ 133971 h 533400"/>
                  <a:gd name="connsiteX68" fmla="*/ 496164 w 533400"/>
                  <a:gd name="connsiteY68" fmla="*/ 133971 h 533400"/>
                  <a:gd name="connsiteX69" fmla="*/ 462827 w 533400"/>
                  <a:gd name="connsiteY69" fmla="*/ 172071 h 533400"/>
                  <a:gd name="connsiteX70" fmla="*/ 477114 w 533400"/>
                  <a:gd name="connsiteY70" fmla="*/ 186359 h 533400"/>
                  <a:gd name="connsiteX71" fmla="*/ 462827 w 533400"/>
                  <a:gd name="connsiteY71" fmla="*/ 200646 h 533400"/>
                  <a:gd name="connsiteX72" fmla="*/ 448539 w 533400"/>
                  <a:gd name="connsiteY72" fmla="*/ 186359 h 533400"/>
                  <a:gd name="connsiteX73" fmla="*/ 462827 w 533400"/>
                  <a:gd name="connsiteY73" fmla="*/ 172071 h 533400"/>
                  <a:gd name="connsiteX74" fmla="*/ 343764 w 533400"/>
                  <a:gd name="connsiteY74" fmla="*/ 19671 h 533400"/>
                  <a:gd name="connsiteX75" fmla="*/ 191364 w 533400"/>
                  <a:gd name="connsiteY75" fmla="*/ 19671 h 533400"/>
                  <a:gd name="connsiteX76" fmla="*/ 172314 w 533400"/>
                  <a:gd name="connsiteY76" fmla="*/ 38721 h 533400"/>
                  <a:gd name="connsiteX77" fmla="*/ 172314 w 533400"/>
                  <a:gd name="connsiteY77" fmla="*/ 38721 h 533400"/>
                  <a:gd name="connsiteX78" fmla="*/ 172314 w 533400"/>
                  <a:gd name="connsiteY78" fmla="*/ 114921 h 533400"/>
                  <a:gd name="connsiteX79" fmla="*/ 362814 w 533400"/>
                  <a:gd name="connsiteY79" fmla="*/ 114921 h 533400"/>
                  <a:gd name="connsiteX80" fmla="*/ 362814 w 533400"/>
                  <a:gd name="connsiteY80" fmla="*/ 38721 h 533400"/>
                  <a:gd name="connsiteX81" fmla="*/ 344717 w 533400"/>
                  <a:gd name="connsiteY81" fmla="*/ 19671 h 533400"/>
                  <a:gd name="connsiteX82" fmla="*/ 344717 w 533400"/>
                  <a:gd name="connsiteY82" fmla="*/ 19671 h 533400"/>
                  <a:gd name="connsiteX83" fmla="*/ 343764 w 533400"/>
                  <a:gd name="connsiteY83" fmla="*/ 196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33400" h="533400">
                    <a:moveTo>
                      <a:pt x="343764" y="621"/>
                    </a:moveTo>
                    <a:cubicBezTo>
                      <a:pt x="364719" y="621"/>
                      <a:pt x="381864" y="17766"/>
                      <a:pt x="381864" y="38721"/>
                    </a:cubicBezTo>
                    <a:lnTo>
                      <a:pt x="381864" y="38721"/>
                    </a:lnTo>
                    <a:lnTo>
                      <a:pt x="381864" y="114921"/>
                    </a:lnTo>
                    <a:lnTo>
                      <a:pt x="496164" y="114921"/>
                    </a:lnTo>
                    <a:cubicBezTo>
                      <a:pt x="516167" y="114921"/>
                      <a:pt x="533311" y="131114"/>
                      <a:pt x="534264" y="151116"/>
                    </a:cubicBezTo>
                    <a:lnTo>
                      <a:pt x="534264" y="153021"/>
                    </a:lnTo>
                    <a:lnTo>
                      <a:pt x="534264" y="381621"/>
                    </a:lnTo>
                    <a:cubicBezTo>
                      <a:pt x="534264" y="401623"/>
                      <a:pt x="518071" y="418769"/>
                      <a:pt x="498069" y="419721"/>
                    </a:cubicBezTo>
                    <a:lnTo>
                      <a:pt x="496164" y="419721"/>
                    </a:lnTo>
                    <a:lnTo>
                      <a:pt x="381864" y="419721"/>
                    </a:lnTo>
                    <a:lnTo>
                      <a:pt x="381864" y="495921"/>
                    </a:lnTo>
                    <a:cubicBezTo>
                      <a:pt x="381864" y="515923"/>
                      <a:pt x="365671" y="533069"/>
                      <a:pt x="345669" y="534021"/>
                    </a:cubicBezTo>
                    <a:lnTo>
                      <a:pt x="343764" y="534021"/>
                    </a:lnTo>
                    <a:lnTo>
                      <a:pt x="191364" y="534021"/>
                    </a:lnTo>
                    <a:cubicBezTo>
                      <a:pt x="170409" y="534021"/>
                      <a:pt x="153264" y="516876"/>
                      <a:pt x="153264" y="495921"/>
                    </a:cubicBezTo>
                    <a:lnTo>
                      <a:pt x="153264" y="495921"/>
                    </a:lnTo>
                    <a:lnTo>
                      <a:pt x="153264" y="419721"/>
                    </a:lnTo>
                    <a:lnTo>
                      <a:pt x="38964" y="419721"/>
                    </a:lnTo>
                    <a:cubicBezTo>
                      <a:pt x="18961" y="419721"/>
                      <a:pt x="1817" y="403528"/>
                      <a:pt x="864" y="383526"/>
                    </a:cubicBezTo>
                    <a:lnTo>
                      <a:pt x="864" y="381621"/>
                    </a:lnTo>
                    <a:lnTo>
                      <a:pt x="864" y="197789"/>
                    </a:lnTo>
                    <a:cubicBezTo>
                      <a:pt x="864" y="189216"/>
                      <a:pt x="3721" y="180644"/>
                      <a:pt x="9436" y="173976"/>
                    </a:cubicBezTo>
                    <a:lnTo>
                      <a:pt x="11342" y="172071"/>
                    </a:lnTo>
                    <a:lnTo>
                      <a:pt x="52299" y="127303"/>
                    </a:lnTo>
                    <a:cubicBezTo>
                      <a:pt x="58967" y="119684"/>
                      <a:pt x="68492" y="115873"/>
                      <a:pt x="78017" y="114921"/>
                    </a:cubicBezTo>
                    <a:lnTo>
                      <a:pt x="79921" y="114921"/>
                    </a:lnTo>
                    <a:lnTo>
                      <a:pt x="153264" y="114921"/>
                    </a:lnTo>
                    <a:lnTo>
                      <a:pt x="153264" y="38721"/>
                    </a:lnTo>
                    <a:cubicBezTo>
                      <a:pt x="153264" y="18719"/>
                      <a:pt x="169457" y="1573"/>
                      <a:pt x="189459" y="621"/>
                    </a:cubicBezTo>
                    <a:lnTo>
                      <a:pt x="191364" y="621"/>
                    </a:lnTo>
                    <a:lnTo>
                      <a:pt x="343764" y="621"/>
                    </a:lnTo>
                    <a:close/>
                    <a:moveTo>
                      <a:pt x="343764" y="286371"/>
                    </a:moveTo>
                    <a:lnTo>
                      <a:pt x="191364" y="286371"/>
                    </a:lnTo>
                    <a:cubicBezTo>
                      <a:pt x="180886" y="286371"/>
                      <a:pt x="172314" y="294944"/>
                      <a:pt x="172314" y="305421"/>
                    </a:cubicBezTo>
                    <a:lnTo>
                      <a:pt x="172314" y="305421"/>
                    </a:lnTo>
                    <a:lnTo>
                      <a:pt x="172314" y="495921"/>
                    </a:lnTo>
                    <a:cubicBezTo>
                      <a:pt x="172314" y="506398"/>
                      <a:pt x="180886" y="514971"/>
                      <a:pt x="191364" y="514971"/>
                    </a:cubicBezTo>
                    <a:lnTo>
                      <a:pt x="191364" y="514971"/>
                    </a:lnTo>
                    <a:lnTo>
                      <a:pt x="343764" y="514971"/>
                    </a:lnTo>
                    <a:cubicBezTo>
                      <a:pt x="354242" y="514971"/>
                      <a:pt x="362814" y="506398"/>
                      <a:pt x="362814" y="495921"/>
                    </a:cubicBezTo>
                    <a:lnTo>
                      <a:pt x="362814" y="495921"/>
                    </a:lnTo>
                    <a:lnTo>
                      <a:pt x="362814" y="305421"/>
                    </a:lnTo>
                    <a:cubicBezTo>
                      <a:pt x="362814" y="294944"/>
                      <a:pt x="354242" y="286371"/>
                      <a:pt x="343764" y="286371"/>
                    </a:cubicBezTo>
                    <a:lnTo>
                      <a:pt x="343764" y="286371"/>
                    </a:lnTo>
                    <a:close/>
                    <a:moveTo>
                      <a:pt x="496164" y="133971"/>
                    </a:moveTo>
                    <a:lnTo>
                      <a:pt x="79921" y="133971"/>
                    </a:lnTo>
                    <a:cubicBezTo>
                      <a:pt x="75159" y="133971"/>
                      <a:pt x="70396" y="135876"/>
                      <a:pt x="67539" y="138734"/>
                    </a:cubicBezTo>
                    <a:lnTo>
                      <a:pt x="66586" y="139686"/>
                    </a:lnTo>
                    <a:lnTo>
                      <a:pt x="25629" y="184453"/>
                    </a:lnTo>
                    <a:cubicBezTo>
                      <a:pt x="21819" y="187311"/>
                      <a:pt x="19914" y="192073"/>
                      <a:pt x="19914" y="195884"/>
                    </a:cubicBezTo>
                    <a:lnTo>
                      <a:pt x="19914" y="197789"/>
                    </a:lnTo>
                    <a:lnTo>
                      <a:pt x="19914" y="381621"/>
                    </a:lnTo>
                    <a:cubicBezTo>
                      <a:pt x="19914" y="392098"/>
                      <a:pt x="27534" y="399719"/>
                      <a:pt x="38011" y="400671"/>
                    </a:cubicBezTo>
                    <a:lnTo>
                      <a:pt x="38964" y="400671"/>
                    </a:lnTo>
                    <a:lnTo>
                      <a:pt x="153264" y="400671"/>
                    </a:lnTo>
                    <a:lnTo>
                      <a:pt x="153264" y="305421"/>
                    </a:lnTo>
                    <a:cubicBezTo>
                      <a:pt x="153264" y="285419"/>
                      <a:pt x="169457" y="268273"/>
                      <a:pt x="189459" y="267321"/>
                    </a:cubicBezTo>
                    <a:lnTo>
                      <a:pt x="191364" y="267321"/>
                    </a:lnTo>
                    <a:lnTo>
                      <a:pt x="343764" y="267321"/>
                    </a:lnTo>
                    <a:cubicBezTo>
                      <a:pt x="364719" y="267321"/>
                      <a:pt x="381864" y="284466"/>
                      <a:pt x="381864" y="305421"/>
                    </a:cubicBezTo>
                    <a:lnTo>
                      <a:pt x="381864" y="305421"/>
                    </a:lnTo>
                    <a:lnTo>
                      <a:pt x="381864" y="400671"/>
                    </a:lnTo>
                    <a:lnTo>
                      <a:pt x="496164" y="400671"/>
                    </a:lnTo>
                    <a:cubicBezTo>
                      <a:pt x="506642" y="400671"/>
                      <a:pt x="514261" y="393051"/>
                      <a:pt x="515214" y="382573"/>
                    </a:cubicBezTo>
                    <a:lnTo>
                      <a:pt x="515214" y="381621"/>
                    </a:lnTo>
                    <a:lnTo>
                      <a:pt x="515214" y="153021"/>
                    </a:lnTo>
                    <a:cubicBezTo>
                      <a:pt x="515214" y="142544"/>
                      <a:pt x="507594" y="134923"/>
                      <a:pt x="497117" y="133971"/>
                    </a:cubicBezTo>
                    <a:lnTo>
                      <a:pt x="496164" y="133971"/>
                    </a:lnTo>
                    <a:close/>
                    <a:moveTo>
                      <a:pt x="462827" y="172071"/>
                    </a:moveTo>
                    <a:cubicBezTo>
                      <a:pt x="470446" y="172071"/>
                      <a:pt x="477114" y="178739"/>
                      <a:pt x="477114" y="186359"/>
                    </a:cubicBezTo>
                    <a:cubicBezTo>
                      <a:pt x="477114" y="193978"/>
                      <a:pt x="470446" y="200646"/>
                      <a:pt x="462827" y="200646"/>
                    </a:cubicBezTo>
                    <a:cubicBezTo>
                      <a:pt x="455207" y="200646"/>
                      <a:pt x="448539" y="193978"/>
                      <a:pt x="448539" y="186359"/>
                    </a:cubicBezTo>
                    <a:cubicBezTo>
                      <a:pt x="448539" y="178739"/>
                      <a:pt x="455207" y="172071"/>
                      <a:pt x="462827" y="172071"/>
                    </a:cubicBezTo>
                    <a:close/>
                    <a:moveTo>
                      <a:pt x="343764" y="19671"/>
                    </a:moveTo>
                    <a:lnTo>
                      <a:pt x="191364" y="19671"/>
                    </a:lnTo>
                    <a:cubicBezTo>
                      <a:pt x="180886" y="19671"/>
                      <a:pt x="172314" y="28244"/>
                      <a:pt x="172314" y="38721"/>
                    </a:cubicBezTo>
                    <a:lnTo>
                      <a:pt x="172314" y="38721"/>
                    </a:lnTo>
                    <a:lnTo>
                      <a:pt x="172314" y="114921"/>
                    </a:lnTo>
                    <a:lnTo>
                      <a:pt x="362814" y="114921"/>
                    </a:lnTo>
                    <a:lnTo>
                      <a:pt x="362814" y="38721"/>
                    </a:lnTo>
                    <a:cubicBezTo>
                      <a:pt x="362814" y="28244"/>
                      <a:pt x="355194" y="20623"/>
                      <a:pt x="344717" y="19671"/>
                    </a:cubicBezTo>
                    <a:lnTo>
                      <a:pt x="344717" y="19671"/>
                    </a:lnTo>
                    <a:lnTo>
                      <a:pt x="343764" y="19671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45B60D09-C32E-FE69-3EF6-4198B7DF9B35}"/>
                  </a:ext>
                </a:extLst>
              </p:cNvPr>
              <p:cNvGrpSpPr/>
              <p:nvPr/>
            </p:nvGrpSpPr>
            <p:grpSpPr>
              <a:xfrm>
                <a:off x="7102873" y="2978546"/>
                <a:ext cx="2268538" cy="2268538"/>
                <a:chOff x="844759" y="6043329"/>
                <a:chExt cx="2151588" cy="2151588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CC50D2FF-5633-4121-05F4-C42AD58EA7DA}"/>
                    </a:ext>
                  </a:extLst>
                </p:cNvPr>
                <p:cNvGrpSpPr/>
                <p:nvPr/>
              </p:nvGrpSpPr>
              <p:grpSpPr>
                <a:xfrm>
                  <a:off x="844759" y="6043329"/>
                  <a:ext cx="2151588" cy="2151588"/>
                  <a:chOff x="907334" y="2192861"/>
                  <a:chExt cx="3178256" cy="3178256"/>
                </a:xfrm>
              </p:grpSpPr>
              <p:sp>
                <p:nvSpPr>
                  <p:cNvPr id="163" name="椭圆 162">
                    <a:extLst>
                      <a:ext uri="{FF2B5EF4-FFF2-40B4-BE49-F238E27FC236}">
                        <a16:creationId xmlns:a16="http://schemas.microsoft.com/office/drawing/2014/main" id="{24915EAD-7C26-6F36-2E04-04CC3106E33B}"/>
                      </a:ext>
                    </a:extLst>
                  </p:cNvPr>
                  <p:cNvSpPr/>
                  <p:nvPr/>
                </p:nvSpPr>
                <p:spPr>
                  <a:xfrm>
                    <a:off x="907334" y="2192861"/>
                    <a:ext cx="3178256" cy="3178256"/>
                  </a:xfrm>
                  <a:prstGeom prst="ellipse">
                    <a:avLst/>
                  </a:prstGeom>
                  <a:noFill/>
                  <a:ln w="19050" cap="rnd">
                    <a:solidFill>
                      <a:schemeClr val="accent2"/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3765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29C8D314-903D-7186-93BC-3756E678E4CD}"/>
                      </a:ext>
                    </a:extLst>
                  </p:cNvPr>
                  <p:cNvSpPr/>
                  <p:nvPr/>
                </p:nvSpPr>
                <p:spPr>
                  <a:xfrm>
                    <a:off x="1049728" y="2335255"/>
                    <a:ext cx="648278" cy="648278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 defTabSz="913765"/>
                    <a:r>
                      <a:rPr lang="en-US" altLang="zh-CN" sz="1200" b="1" dirty="0">
                        <a:solidFill>
                          <a:srgbClr val="FFFFFF"/>
                        </a:solidFill>
                      </a:rPr>
                      <a:t>04</a:t>
                    </a:r>
                    <a:endParaRPr lang="zh-CN" altLang="en-US" sz="11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A8DE9C17-C508-9BFB-3EC2-4FD2E321C85D}"/>
                    </a:ext>
                  </a:extLst>
                </p:cNvPr>
                <p:cNvSpPr txBox="1"/>
                <p:nvPr/>
              </p:nvSpPr>
              <p:spPr>
                <a:xfrm>
                  <a:off x="907407" y="6926400"/>
                  <a:ext cx="2026292" cy="395427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1">
                  <a:norm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B0D047AB-4DF2-1C53-3B31-4DD3C3DD72BB}"/>
                    </a:ext>
                  </a:extLst>
                </p:cNvPr>
                <p:cNvSpPr txBox="1"/>
                <p:nvPr/>
              </p:nvSpPr>
              <p:spPr>
                <a:xfrm>
                  <a:off x="907408" y="6987919"/>
                  <a:ext cx="2026292" cy="985423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1">
                  <a:normAutofit fontScale="85000" lnSpcReduction="1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CA" altLang="zh-CN" dirty="0"/>
                    <a:t>WPA3-Enterprise, VLAN isolation, and fast roaming enabled</a:t>
                  </a:r>
                  <a:endParaRPr lang="en-US" dirty="0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B9AB078-DEF1-8E90-7F4D-3C0B7679CAEA}"/>
                </a:ext>
              </a:extLst>
            </p:cNvPr>
            <p:cNvGrpSpPr/>
            <p:nvPr/>
          </p:nvGrpSpPr>
          <p:grpSpPr>
            <a:xfrm>
              <a:off x="9250362" y="2978546"/>
              <a:ext cx="2268538" cy="2268538"/>
              <a:chOff x="9250362" y="2497931"/>
              <a:chExt cx="2268538" cy="2268538"/>
            </a:xfrm>
          </p:grpSpPr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ABF072EF-3FC9-2051-6AE0-4F60D73835F9}"/>
                  </a:ext>
                </a:extLst>
              </p:cNvPr>
              <p:cNvSpPr/>
              <p:nvPr/>
            </p:nvSpPr>
            <p:spPr bwMode="auto">
              <a:xfrm>
                <a:off x="10208468" y="2835828"/>
                <a:ext cx="352326" cy="390826"/>
              </a:xfrm>
              <a:custGeom>
                <a:avLst/>
                <a:gdLst>
                  <a:gd name="connsiteX0" fmla="*/ 362430 w 495300"/>
                  <a:gd name="connsiteY0" fmla="*/ 621 h 533400"/>
                  <a:gd name="connsiteX1" fmla="*/ 400530 w 495300"/>
                  <a:gd name="connsiteY1" fmla="*/ 38721 h 533400"/>
                  <a:gd name="connsiteX2" fmla="*/ 400530 w 495300"/>
                  <a:gd name="connsiteY2" fmla="*/ 38721 h 533400"/>
                  <a:gd name="connsiteX3" fmla="*/ 400530 w 495300"/>
                  <a:gd name="connsiteY3" fmla="*/ 124446 h 533400"/>
                  <a:gd name="connsiteX4" fmla="*/ 362430 w 495300"/>
                  <a:gd name="connsiteY4" fmla="*/ 162546 h 533400"/>
                  <a:gd name="connsiteX5" fmla="*/ 362430 w 495300"/>
                  <a:gd name="connsiteY5" fmla="*/ 162546 h 533400"/>
                  <a:gd name="connsiteX6" fmla="*/ 257655 w 495300"/>
                  <a:gd name="connsiteY6" fmla="*/ 162546 h 533400"/>
                  <a:gd name="connsiteX7" fmla="*/ 257655 w 495300"/>
                  <a:gd name="connsiteY7" fmla="*/ 295896 h 533400"/>
                  <a:gd name="connsiteX8" fmla="*/ 419580 w 495300"/>
                  <a:gd name="connsiteY8" fmla="*/ 295896 h 533400"/>
                  <a:gd name="connsiteX9" fmla="*/ 457680 w 495300"/>
                  <a:gd name="connsiteY9" fmla="*/ 332091 h 533400"/>
                  <a:gd name="connsiteX10" fmla="*/ 457680 w 495300"/>
                  <a:gd name="connsiteY10" fmla="*/ 333996 h 533400"/>
                  <a:gd name="connsiteX11" fmla="*/ 457680 w 495300"/>
                  <a:gd name="connsiteY11" fmla="*/ 438771 h 533400"/>
                  <a:gd name="connsiteX12" fmla="*/ 467205 w 495300"/>
                  <a:gd name="connsiteY12" fmla="*/ 438771 h 533400"/>
                  <a:gd name="connsiteX13" fmla="*/ 495780 w 495300"/>
                  <a:gd name="connsiteY13" fmla="*/ 465441 h 533400"/>
                  <a:gd name="connsiteX14" fmla="*/ 495780 w 495300"/>
                  <a:gd name="connsiteY14" fmla="*/ 467346 h 533400"/>
                  <a:gd name="connsiteX15" fmla="*/ 495780 w 495300"/>
                  <a:gd name="connsiteY15" fmla="*/ 505446 h 533400"/>
                  <a:gd name="connsiteX16" fmla="*/ 467205 w 495300"/>
                  <a:gd name="connsiteY16" fmla="*/ 534021 h 533400"/>
                  <a:gd name="connsiteX17" fmla="*/ 467205 w 495300"/>
                  <a:gd name="connsiteY17" fmla="*/ 534021 h 533400"/>
                  <a:gd name="connsiteX18" fmla="*/ 429105 w 495300"/>
                  <a:gd name="connsiteY18" fmla="*/ 534021 h 533400"/>
                  <a:gd name="connsiteX19" fmla="*/ 400530 w 495300"/>
                  <a:gd name="connsiteY19" fmla="*/ 505446 h 533400"/>
                  <a:gd name="connsiteX20" fmla="*/ 400530 w 495300"/>
                  <a:gd name="connsiteY20" fmla="*/ 505446 h 533400"/>
                  <a:gd name="connsiteX21" fmla="*/ 400530 w 495300"/>
                  <a:gd name="connsiteY21" fmla="*/ 467346 h 533400"/>
                  <a:gd name="connsiteX22" fmla="*/ 429105 w 495300"/>
                  <a:gd name="connsiteY22" fmla="*/ 438771 h 533400"/>
                  <a:gd name="connsiteX23" fmla="*/ 429105 w 495300"/>
                  <a:gd name="connsiteY23" fmla="*/ 438771 h 533400"/>
                  <a:gd name="connsiteX24" fmla="*/ 438630 w 495300"/>
                  <a:gd name="connsiteY24" fmla="*/ 438771 h 533400"/>
                  <a:gd name="connsiteX25" fmla="*/ 438630 w 495300"/>
                  <a:gd name="connsiteY25" fmla="*/ 333996 h 533400"/>
                  <a:gd name="connsiteX26" fmla="*/ 420533 w 495300"/>
                  <a:gd name="connsiteY26" fmla="*/ 314946 h 533400"/>
                  <a:gd name="connsiteX27" fmla="*/ 419580 w 495300"/>
                  <a:gd name="connsiteY27" fmla="*/ 314946 h 533400"/>
                  <a:gd name="connsiteX28" fmla="*/ 257655 w 495300"/>
                  <a:gd name="connsiteY28" fmla="*/ 314946 h 533400"/>
                  <a:gd name="connsiteX29" fmla="*/ 257655 w 495300"/>
                  <a:gd name="connsiteY29" fmla="*/ 438771 h 533400"/>
                  <a:gd name="connsiteX30" fmla="*/ 267180 w 495300"/>
                  <a:gd name="connsiteY30" fmla="*/ 438771 h 533400"/>
                  <a:gd name="connsiteX31" fmla="*/ 295755 w 495300"/>
                  <a:gd name="connsiteY31" fmla="*/ 465441 h 533400"/>
                  <a:gd name="connsiteX32" fmla="*/ 295755 w 495300"/>
                  <a:gd name="connsiteY32" fmla="*/ 467346 h 533400"/>
                  <a:gd name="connsiteX33" fmla="*/ 295755 w 495300"/>
                  <a:gd name="connsiteY33" fmla="*/ 505446 h 533400"/>
                  <a:gd name="connsiteX34" fmla="*/ 267180 w 495300"/>
                  <a:gd name="connsiteY34" fmla="*/ 534021 h 533400"/>
                  <a:gd name="connsiteX35" fmla="*/ 267180 w 495300"/>
                  <a:gd name="connsiteY35" fmla="*/ 534021 h 533400"/>
                  <a:gd name="connsiteX36" fmla="*/ 229080 w 495300"/>
                  <a:gd name="connsiteY36" fmla="*/ 534021 h 533400"/>
                  <a:gd name="connsiteX37" fmla="*/ 200505 w 495300"/>
                  <a:gd name="connsiteY37" fmla="*/ 505446 h 533400"/>
                  <a:gd name="connsiteX38" fmla="*/ 200505 w 495300"/>
                  <a:gd name="connsiteY38" fmla="*/ 505446 h 533400"/>
                  <a:gd name="connsiteX39" fmla="*/ 200505 w 495300"/>
                  <a:gd name="connsiteY39" fmla="*/ 467346 h 533400"/>
                  <a:gd name="connsiteX40" fmla="*/ 229080 w 495300"/>
                  <a:gd name="connsiteY40" fmla="*/ 438771 h 533400"/>
                  <a:gd name="connsiteX41" fmla="*/ 229080 w 495300"/>
                  <a:gd name="connsiteY41" fmla="*/ 438771 h 533400"/>
                  <a:gd name="connsiteX42" fmla="*/ 238605 w 495300"/>
                  <a:gd name="connsiteY42" fmla="*/ 438771 h 533400"/>
                  <a:gd name="connsiteX43" fmla="*/ 238605 w 495300"/>
                  <a:gd name="connsiteY43" fmla="*/ 314946 h 533400"/>
                  <a:gd name="connsiteX44" fmla="*/ 76680 w 495300"/>
                  <a:gd name="connsiteY44" fmla="*/ 314946 h 533400"/>
                  <a:gd name="connsiteX45" fmla="*/ 57630 w 495300"/>
                  <a:gd name="connsiteY45" fmla="*/ 333044 h 533400"/>
                  <a:gd name="connsiteX46" fmla="*/ 57630 w 495300"/>
                  <a:gd name="connsiteY46" fmla="*/ 333996 h 533400"/>
                  <a:gd name="connsiteX47" fmla="*/ 57630 w 495300"/>
                  <a:gd name="connsiteY47" fmla="*/ 438771 h 533400"/>
                  <a:gd name="connsiteX48" fmla="*/ 67155 w 495300"/>
                  <a:gd name="connsiteY48" fmla="*/ 438771 h 533400"/>
                  <a:gd name="connsiteX49" fmla="*/ 95730 w 495300"/>
                  <a:gd name="connsiteY49" fmla="*/ 465441 h 533400"/>
                  <a:gd name="connsiteX50" fmla="*/ 95730 w 495300"/>
                  <a:gd name="connsiteY50" fmla="*/ 467346 h 533400"/>
                  <a:gd name="connsiteX51" fmla="*/ 95730 w 495300"/>
                  <a:gd name="connsiteY51" fmla="*/ 505446 h 533400"/>
                  <a:gd name="connsiteX52" fmla="*/ 67155 w 495300"/>
                  <a:gd name="connsiteY52" fmla="*/ 534021 h 533400"/>
                  <a:gd name="connsiteX53" fmla="*/ 67155 w 495300"/>
                  <a:gd name="connsiteY53" fmla="*/ 534021 h 533400"/>
                  <a:gd name="connsiteX54" fmla="*/ 29055 w 495300"/>
                  <a:gd name="connsiteY54" fmla="*/ 534021 h 533400"/>
                  <a:gd name="connsiteX55" fmla="*/ 480 w 495300"/>
                  <a:gd name="connsiteY55" fmla="*/ 505446 h 533400"/>
                  <a:gd name="connsiteX56" fmla="*/ 480 w 495300"/>
                  <a:gd name="connsiteY56" fmla="*/ 505446 h 533400"/>
                  <a:gd name="connsiteX57" fmla="*/ 480 w 495300"/>
                  <a:gd name="connsiteY57" fmla="*/ 467346 h 533400"/>
                  <a:gd name="connsiteX58" fmla="*/ 29055 w 495300"/>
                  <a:gd name="connsiteY58" fmla="*/ 438771 h 533400"/>
                  <a:gd name="connsiteX59" fmla="*/ 29055 w 495300"/>
                  <a:gd name="connsiteY59" fmla="*/ 438771 h 533400"/>
                  <a:gd name="connsiteX60" fmla="*/ 38580 w 495300"/>
                  <a:gd name="connsiteY60" fmla="*/ 438771 h 533400"/>
                  <a:gd name="connsiteX61" fmla="*/ 38580 w 495300"/>
                  <a:gd name="connsiteY61" fmla="*/ 333996 h 533400"/>
                  <a:gd name="connsiteX62" fmla="*/ 74775 w 495300"/>
                  <a:gd name="connsiteY62" fmla="*/ 295896 h 533400"/>
                  <a:gd name="connsiteX63" fmla="*/ 76680 w 495300"/>
                  <a:gd name="connsiteY63" fmla="*/ 295896 h 533400"/>
                  <a:gd name="connsiteX64" fmla="*/ 238605 w 495300"/>
                  <a:gd name="connsiteY64" fmla="*/ 295896 h 533400"/>
                  <a:gd name="connsiteX65" fmla="*/ 238605 w 495300"/>
                  <a:gd name="connsiteY65" fmla="*/ 162546 h 533400"/>
                  <a:gd name="connsiteX66" fmla="*/ 133830 w 495300"/>
                  <a:gd name="connsiteY66" fmla="*/ 162546 h 533400"/>
                  <a:gd name="connsiteX67" fmla="*/ 95730 w 495300"/>
                  <a:gd name="connsiteY67" fmla="*/ 126351 h 533400"/>
                  <a:gd name="connsiteX68" fmla="*/ 95730 w 495300"/>
                  <a:gd name="connsiteY68" fmla="*/ 124446 h 533400"/>
                  <a:gd name="connsiteX69" fmla="*/ 95730 w 495300"/>
                  <a:gd name="connsiteY69" fmla="*/ 38721 h 533400"/>
                  <a:gd name="connsiteX70" fmla="*/ 133830 w 495300"/>
                  <a:gd name="connsiteY70" fmla="*/ 621 h 533400"/>
                  <a:gd name="connsiteX71" fmla="*/ 133830 w 495300"/>
                  <a:gd name="connsiteY71" fmla="*/ 621 h 533400"/>
                  <a:gd name="connsiteX72" fmla="*/ 362430 w 495300"/>
                  <a:gd name="connsiteY72" fmla="*/ 621 h 533400"/>
                  <a:gd name="connsiteX73" fmla="*/ 67155 w 495300"/>
                  <a:gd name="connsiteY73" fmla="*/ 457821 h 533400"/>
                  <a:gd name="connsiteX74" fmla="*/ 29055 w 495300"/>
                  <a:gd name="connsiteY74" fmla="*/ 457821 h 533400"/>
                  <a:gd name="connsiteX75" fmla="*/ 19530 w 495300"/>
                  <a:gd name="connsiteY75" fmla="*/ 467346 h 533400"/>
                  <a:gd name="connsiteX76" fmla="*/ 19530 w 495300"/>
                  <a:gd name="connsiteY76" fmla="*/ 467346 h 533400"/>
                  <a:gd name="connsiteX77" fmla="*/ 19530 w 495300"/>
                  <a:gd name="connsiteY77" fmla="*/ 505446 h 533400"/>
                  <a:gd name="connsiteX78" fmla="*/ 29055 w 495300"/>
                  <a:gd name="connsiteY78" fmla="*/ 514971 h 533400"/>
                  <a:gd name="connsiteX79" fmla="*/ 29055 w 495300"/>
                  <a:gd name="connsiteY79" fmla="*/ 514971 h 533400"/>
                  <a:gd name="connsiteX80" fmla="*/ 67155 w 495300"/>
                  <a:gd name="connsiteY80" fmla="*/ 514971 h 533400"/>
                  <a:gd name="connsiteX81" fmla="*/ 76680 w 495300"/>
                  <a:gd name="connsiteY81" fmla="*/ 505446 h 533400"/>
                  <a:gd name="connsiteX82" fmla="*/ 76680 w 495300"/>
                  <a:gd name="connsiteY82" fmla="*/ 505446 h 533400"/>
                  <a:gd name="connsiteX83" fmla="*/ 76680 w 495300"/>
                  <a:gd name="connsiteY83" fmla="*/ 467346 h 533400"/>
                  <a:gd name="connsiteX84" fmla="*/ 67155 w 495300"/>
                  <a:gd name="connsiteY84" fmla="*/ 457821 h 533400"/>
                  <a:gd name="connsiteX85" fmla="*/ 67155 w 495300"/>
                  <a:gd name="connsiteY85" fmla="*/ 457821 h 533400"/>
                  <a:gd name="connsiteX86" fmla="*/ 267180 w 495300"/>
                  <a:gd name="connsiteY86" fmla="*/ 457821 h 533400"/>
                  <a:gd name="connsiteX87" fmla="*/ 229080 w 495300"/>
                  <a:gd name="connsiteY87" fmla="*/ 457821 h 533400"/>
                  <a:gd name="connsiteX88" fmla="*/ 219555 w 495300"/>
                  <a:gd name="connsiteY88" fmla="*/ 467346 h 533400"/>
                  <a:gd name="connsiteX89" fmla="*/ 219555 w 495300"/>
                  <a:gd name="connsiteY89" fmla="*/ 467346 h 533400"/>
                  <a:gd name="connsiteX90" fmla="*/ 219555 w 495300"/>
                  <a:gd name="connsiteY90" fmla="*/ 505446 h 533400"/>
                  <a:gd name="connsiteX91" fmla="*/ 229080 w 495300"/>
                  <a:gd name="connsiteY91" fmla="*/ 514971 h 533400"/>
                  <a:gd name="connsiteX92" fmla="*/ 229080 w 495300"/>
                  <a:gd name="connsiteY92" fmla="*/ 514971 h 533400"/>
                  <a:gd name="connsiteX93" fmla="*/ 267180 w 495300"/>
                  <a:gd name="connsiteY93" fmla="*/ 514971 h 533400"/>
                  <a:gd name="connsiteX94" fmla="*/ 276705 w 495300"/>
                  <a:gd name="connsiteY94" fmla="*/ 505446 h 533400"/>
                  <a:gd name="connsiteX95" fmla="*/ 276705 w 495300"/>
                  <a:gd name="connsiteY95" fmla="*/ 505446 h 533400"/>
                  <a:gd name="connsiteX96" fmla="*/ 276705 w 495300"/>
                  <a:gd name="connsiteY96" fmla="*/ 467346 h 533400"/>
                  <a:gd name="connsiteX97" fmla="*/ 267180 w 495300"/>
                  <a:gd name="connsiteY97" fmla="*/ 457821 h 533400"/>
                  <a:gd name="connsiteX98" fmla="*/ 267180 w 495300"/>
                  <a:gd name="connsiteY98" fmla="*/ 457821 h 533400"/>
                  <a:gd name="connsiteX99" fmla="*/ 467205 w 495300"/>
                  <a:gd name="connsiteY99" fmla="*/ 457821 h 533400"/>
                  <a:gd name="connsiteX100" fmla="*/ 429105 w 495300"/>
                  <a:gd name="connsiteY100" fmla="*/ 457821 h 533400"/>
                  <a:gd name="connsiteX101" fmla="*/ 419580 w 495300"/>
                  <a:gd name="connsiteY101" fmla="*/ 467346 h 533400"/>
                  <a:gd name="connsiteX102" fmla="*/ 419580 w 495300"/>
                  <a:gd name="connsiteY102" fmla="*/ 467346 h 533400"/>
                  <a:gd name="connsiteX103" fmla="*/ 419580 w 495300"/>
                  <a:gd name="connsiteY103" fmla="*/ 505446 h 533400"/>
                  <a:gd name="connsiteX104" fmla="*/ 429105 w 495300"/>
                  <a:gd name="connsiteY104" fmla="*/ 514971 h 533400"/>
                  <a:gd name="connsiteX105" fmla="*/ 429105 w 495300"/>
                  <a:gd name="connsiteY105" fmla="*/ 514971 h 533400"/>
                  <a:gd name="connsiteX106" fmla="*/ 467205 w 495300"/>
                  <a:gd name="connsiteY106" fmla="*/ 514971 h 533400"/>
                  <a:gd name="connsiteX107" fmla="*/ 476730 w 495300"/>
                  <a:gd name="connsiteY107" fmla="*/ 505446 h 533400"/>
                  <a:gd name="connsiteX108" fmla="*/ 476730 w 495300"/>
                  <a:gd name="connsiteY108" fmla="*/ 505446 h 533400"/>
                  <a:gd name="connsiteX109" fmla="*/ 476730 w 495300"/>
                  <a:gd name="connsiteY109" fmla="*/ 467346 h 533400"/>
                  <a:gd name="connsiteX110" fmla="*/ 467205 w 495300"/>
                  <a:gd name="connsiteY110" fmla="*/ 457821 h 533400"/>
                  <a:gd name="connsiteX111" fmla="*/ 467205 w 495300"/>
                  <a:gd name="connsiteY111" fmla="*/ 457821 h 533400"/>
                  <a:gd name="connsiteX112" fmla="*/ 362430 w 495300"/>
                  <a:gd name="connsiteY112" fmla="*/ 19671 h 533400"/>
                  <a:gd name="connsiteX113" fmla="*/ 133830 w 495300"/>
                  <a:gd name="connsiteY113" fmla="*/ 19671 h 533400"/>
                  <a:gd name="connsiteX114" fmla="*/ 114780 w 495300"/>
                  <a:gd name="connsiteY114" fmla="*/ 38721 h 533400"/>
                  <a:gd name="connsiteX115" fmla="*/ 114780 w 495300"/>
                  <a:gd name="connsiteY115" fmla="*/ 38721 h 533400"/>
                  <a:gd name="connsiteX116" fmla="*/ 114780 w 495300"/>
                  <a:gd name="connsiteY116" fmla="*/ 124446 h 533400"/>
                  <a:gd name="connsiteX117" fmla="*/ 133830 w 495300"/>
                  <a:gd name="connsiteY117" fmla="*/ 143496 h 533400"/>
                  <a:gd name="connsiteX118" fmla="*/ 133830 w 495300"/>
                  <a:gd name="connsiteY118" fmla="*/ 143496 h 533400"/>
                  <a:gd name="connsiteX119" fmla="*/ 362430 w 495300"/>
                  <a:gd name="connsiteY119" fmla="*/ 143496 h 533400"/>
                  <a:gd name="connsiteX120" fmla="*/ 381480 w 495300"/>
                  <a:gd name="connsiteY120" fmla="*/ 124446 h 533400"/>
                  <a:gd name="connsiteX121" fmla="*/ 381480 w 495300"/>
                  <a:gd name="connsiteY121" fmla="*/ 124446 h 533400"/>
                  <a:gd name="connsiteX122" fmla="*/ 381480 w 495300"/>
                  <a:gd name="connsiteY122" fmla="*/ 38721 h 533400"/>
                  <a:gd name="connsiteX123" fmla="*/ 362430 w 495300"/>
                  <a:gd name="connsiteY123" fmla="*/ 19671 h 533400"/>
                  <a:gd name="connsiteX124" fmla="*/ 362430 w 495300"/>
                  <a:gd name="connsiteY124" fmla="*/ 19671 h 533400"/>
                  <a:gd name="connsiteX125" fmla="*/ 157643 w 495300"/>
                  <a:gd name="connsiteY125" fmla="*/ 86346 h 533400"/>
                  <a:gd name="connsiteX126" fmla="*/ 171930 w 495300"/>
                  <a:gd name="connsiteY126" fmla="*/ 100634 h 533400"/>
                  <a:gd name="connsiteX127" fmla="*/ 157643 w 495300"/>
                  <a:gd name="connsiteY127" fmla="*/ 114921 h 533400"/>
                  <a:gd name="connsiteX128" fmla="*/ 143355 w 495300"/>
                  <a:gd name="connsiteY128" fmla="*/ 100634 h 533400"/>
                  <a:gd name="connsiteX129" fmla="*/ 157643 w 495300"/>
                  <a:gd name="connsiteY129" fmla="*/ 86346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495300" h="533400">
                    <a:moveTo>
                      <a:pt x="362430" y="621"/>
                    </a:moveTo>
                    <a:cubicBezTo>
                      <a:pt x="383385" y="621"/>
                      <a:pt x="400530" y="17766"/>
                      <a:pt x="400530" y="38721"/>
                    </a:cubicBezTo>
                    <a:lnTo>
                      <a:pt x="400530" y="38721"/>
                    </a:lnTo>
                    <a:lnTo>
                      <a:pt x="400530" y="124446"/>
                    </a:lnTo>
                    <a:cubicBezTo>
                      <a:pt x="400530" y="145401"/>
                      <a:pt x="383385" y="162546"/>
                      <a:pt x="362430" y="162546"/>
                    </a:cubicBezTo>
                    <a:lnTo>
                      <a:pt x="362430" y="162546"/>
                    </a:lnTo>
                    <a:lnTo>
                      <a:pt x="257655" y="162546"/>
                    </a:lnTo>
                    <a:lnTo>
                      <a:pt x="257655" y="295896"/>
                    </a:lnTo>
                    <a:lnTo>
                      <a:pt x="419580" y="295896"/>
                    </a:lnTo>
                    <a:cubicBezTo>
                      <a:pt x="439583" y="295896"/>
                      <a:pt x="456727" y="312089"/>
                      <a:pt x="457680" y="332091"/>
                    </a:cubicBezTo>
                    <a:lnTo>
                      <a:pt x="457680" y="333996"/>
                    </a:lnTo>
                    <a:lnTo>
                      <a:pt x="457680" y="438771"/>
                    </a:lnTo>
                    <a:lnTo>
                      <a:pt x="467205" y="438771"/>
                    </a:lnTo>
                    <a:cubicBezTo>
                      <a:pt x="482445" y="438771"/>
                      <a:pt x="494827" y="450201"/>
                      <a:pt x="495780" y="465441"/>
                    </a:cubicBezTo>
                    <a:lnTo>
                      <a:pt x="495780" y="467346"/>
                    </a:lnTo>
                    <a:lnTo>
                      <a:pt x="495780" y="505446"/>
                    </a:lnTo>
                    <a:cubicBezTo>
                      <a:pt x="495780" y="521639"/>
                      <a:pt x="483398" y="534021"/>
                      <a:pt x="467205" y="534021"/>
                    </a:cubicBezTo>
                    <a:lnTo>
                      <a:pt x="467205" y="534021"/>
                    </a:lnTo>
                    <a:lnTo>
                      <a:pt x="429105" y="534021"/>
                    </a:lnTo>
                    <a:cubicBezTo>
                      <a:pt x="412912" y="534021"/>
                      <a:pt x="400530" y="521639"/>
                      <a:pt x="400530" y="505446"/>
                    </a:cubicBezTo>
                    <a:lnTo>
                      <a:pt x="400530" y="505446"/>
                    </a:lnTo>
                    <a:lnTo>
                      <a:pt x="400530" y="467346"/>
                    </a:lnTo>
                    <a:cubicBezTo>
                      <a:pt x="400530" y="451153"/>
                      <a:pt x="412912" y="438771"/>
                      <a:pt x="429105" y="438771"/>
                    </a:cubicBezTo>
                    <a:lnTo>
                      <a:pt x="429105" y="438771"/>
                    </a:lnTo>
                    <a:lnTo>
                      <a:pt x="438630" y="438771"/>
                    </a:lnTo>
                    <a:lnTo>
                      <a:pt x="438630" y="333996"/>
                    </a:lnTo>
                    <a:cubicBezTo>
                      <a:pt x="438630" y="323519"/>
                      <a:pt x="431010" y="315898"/>
                      <a:pt x="420533" y="314946"/>
                    </a:cubicBezTo>
                    <a:lnTo>
                      <a:pt x="419580" y="314946"/>
                    </a:lnTo>
                    <a:lnTo>
                      <a:pt x="257655" y="314946"/>
                    </a:lnTo>
                    <a:lnTo>
                      <a:pt x="257655" y="438771"/>
                    </a:lnTo>
                    <a:lnTo>
                      <a:pt x="267180" y="438771"/>
                    </a:lnTo>
                    <a:cubicBezTo>
                      <a:pt x="282420" y="438771"/>
                      <a:pt x="294802" y="450201"/>
                      <a:pt x="295755" y="465441"/>
                    </a:cubicBezTo>
                    <a:lnTo>
                      <a:pt x="295755" y="467346"/>
                    </a:lnTo>
                    <a:lnTo>
                      <a:pt x="295755" y="505446"/>
                    </a:lnTo>
                    <a:cubicBezTo>
                      <a:pt x="295755" y="521639"/>
                      <a:pt x="283373" y="534021"/>
                      <a:pt x="267180" y="534021"/>
                    </a:cubicBezTo>
                    <a:lnTo>
                      <a:pt x="267180" y="534021"/>
                    </a:lnTo>
                    <a:lnTo>
                      <a:pt x="229080" y="534021"/>
                    </a:lnTo>
                    <a:cubicBezTo>
                      <a:pt x="212887" y="534021"/>
                      <a:pt x="200505" y="521639"/>
                      <a:pt x="200505" y="505446"/>
                    </a:cubicBezTo>
                    <a:lnTo>
                      <a:pt x="200505" y="505446"/>
                    </a:lnTo>
                    <a:lnTo>
                      <a:pt x="200505" y="467346"/>
                    </a:lnTo>
                    <a:cubicBezTo>
                      <a:pt x="200505" y="451153"/>
                      <a:pt x="212887" y="438771"/>
                      <a:pt x="229080" y="438771"/>
                    </a:cubicBezTo>
                    <a:lnTo>
                      <a:pt x="229080" y="438771"/>
                    </a:lnTo>
                    <a:lnTo>
                      <a:pt x="238605" y="438771"/>
                    </a:lnTo>
                    <a:lnTo>
                      <a:pt x="238605" y="314946"/>
                    </a:lnTo>
                    <a:lnTo>
                      <a:pt x="76680" y="314946"/>
                    </a:lnTo>
                    <a:cubicBezTo>
                      <a:pt x="66202" y="314946"/>
                      <a:pt x="58583" y="322566"/>
                      <a:pt x="57630" y="333044"/>
                    </a:cubicBezTo>
                    <a:lnTo>
                      <a:pt x="57630" y="333996"/>
                    </a:lnTo>
                    <a:lnTo>
                      <a:pt x="57630" y="438771"/>
                    </a:lnTo>
                    <a:lnTo>
                      <a:pt x="67155" y="438771"/>
                    </a:lnTo>
                    <a:cubicBezTo>
                      <a:pt x="82395" y="438771"/>
                      <a:pt x="94777" y="450201"/>
                      <a:pt x="95730" y="465441"/>
                    </a:cubicBezTo>
                    <a:lnTo>
                      <a:pt x="95730" y="467346"/>
                    </a:lnTo>
                    <a:lnTo>
                      <a:pt x="95730" y="505446"/>
                    </a:lnTo>
                    <a:cubicBezTo>
                      <a:pt x="95730" y="521639"/>
                      <a:pt x="83348" y="534021"/>
                      <a:pt x="67155" y="534021"/>
                    </a:cubicBezTo>
                    <a:lnTo>
                      <a:pt x="67155" y="534021"/>
                    </a:lnTo>
                    <a:lnTo>
                      <a:pt x="29055" y="534021"/>
                    </a:lnTo>
                    <a:cubicBezTo>
                      <a:pt x="12862" y="534021"/>
                      <a:pt x="480" y="521639"/>
                      <a:pt x="480" y="505446"/>
                    </a:cubicBezTo>
                    <a:lnTo>
                      <a:pt x="480" y="505446"/>
                    </a:lnTo>
                    <a:lnTo>
                      <a:pt x="480" y="467346"/>
                    </a:lnTo>
                    <a:cubicBezTo>
                      <a:pt x="480" y="451153"/>
                      <a:pt x="12862" y="438771"/>
                      <a:pt x="29055" y="438771"/>
                    </a:cubicBezTo>
                    <a:lnTo>
                      <a:pt x="29055" y="438771"/>
                    </a:lnTo>
                    <a:lnTo>
                      <a:pt x="38580" y="438771"/>
                    </a:lnTo>
                    <a:lnTo>
                      <a:pt x="38580" y="333996"/>
                    </a:lnTo>
                    <a:cubicBezTo>
                      <a:pt x="38580" y="313994"/>
                      <a:pt x="54773" y="296848"/>
                      <a:pt x="74775" y="295896"/>
                    </a:cubicBezTo>
                    <a:lnTo>
                      <a:pt x="76680" y="295896"/>
                    </a:lnTo>
                    <a:lnTo>
                      <a:pt x="238605" y="295896"/>
                    </a:lnTo>
                    <a:lnTo>
                      <a:pt x="238605" y="162546"/>
                    </a:lnTo>
                    <a:lnTo>
                      <a:pt x="133830" y="162546"/>
                    </a:lnTo>
                    <a:cubicBezTo>
                      <a:pt x="113827" y="162546"/>
                      <a:pt x="96683" y="146353"/>
                      <a:pt x="95730" y="126351"/>
                    </a:cubicBezTo>
                    <a:lnTo>
                      <a:pt x="95730" y="124446"/>
                    </a:lnTo>
                    <a:lnTo>
                      <a:pt x="95730" y="38721"/>
                    </a:lnTo>
                    <a:cubicBezTo>
                      <a:pt x="95730" y="17766"/>
                      <a:pt x="112875" y="621"/>
                      <a:pt x="133830" y="621"/>
                    </a:cubicBezTo>
                    <a:lnTo>
                      <a:pt x="133830" y="621"/>
                    </a:lnTo>
                    <a:lnTo>
                      <a:pt x="362430" y="621"/>
                    </a:lnTo>
                    <a:close/>
                    <a:moveTo>
                      <a:pt x="67155" y="457821"/>
                    </a:moveTo>
                    <a:lnTo>
                      <a:pt x="29055" y="457821"/>
                    </a:lnTo>
                    <a:cubicBezTo>
                      <a:pt x="23340" y="457821"/>
                      <a:pt x="19530" y="461631"/>
                      <a:pt x="19530" y="467346"/>
                    </a:cubicBezTo>
                    <a:lnTo>
                      <a:pt x="19530" y="467346"/>
                    </a:lnTo>
                    <a:lnTo>
                      <a:pt x="19530" y="505446"/>
                    </a:lnTo>
                    <a:cubicBezTo>
                      <a:pt x="19530" y="511161"/>
                      <a:pt x="23340" y="514971"/>
                      <a:pt x="29055" y="514971"/>
                    </a:cubicBezTo>
                    <a:lnTo>
                      <a:pt x="29055" y="514971"/>
                    </a:lnTo>
                    <a:lnTo>
                      <a:pt x="67155" y="514971"/>
                    </a:lnTo>
                    <a:cubicBezTo>
                      <a:pt x="72870" y="514971"/>
                      <a:pt x="76680" y="511161"/>
                      <a:pt x="76680" y="505446"/>
                    </a:cubicBezTo>
                    <a:lnTo>
                      <a:pt x="76680" y="505446"/>
                    </a:lnTo>
                    <a:lnTo>
                      <a:pt x="76680" y="467346"/>
                    </a:lnTo>
                    <a:cubicBezTo>
                      <a:pt x="76680" y="461631"/>
                      <a:pt x="72870" y="457821"/>
                      <a:pt x="67155" y="457821"/>
                    </a:cubicBezTo>
                    <a:lnTo>
                      <a:pt x="67155" y="457821"/>
                    </a:lnTo>
                    <a:close/>
                    <a:moveTo>
                      <a:pt x="267180" y="457821"/>
                    </a:moveTo>
                    <a:lnTo>
                      <a:pt x="229080" y="457821"/>
                    </a:lnTo>
                    <a:cubicBezTo>
                      <a:pt x="223365" y="457821"/>
                      <a:pt x="219555" y="461631"/>
                      <a:pt x="219555" y="467346"/>
                    </a:cubicBezTo>
                    <a:lnTo>
                      <a:pt x="219555" y="467346"/>
                    </a:lnTo>
                    <a:lnTo>
                      <a:pt x="219555" y="505446"/>
                    </a:lnTo>
                    <a:cubicBezTo>
                      <a:pt x="219555" y="511161"/>
                      <a:pt x="223365" y="514971"/>
                      <a:pt x="229080" y="514971"/>
                    </a:cubicBezTo>
                    <a:lnTo>
                      <a:pt x="229080" y="514971"/>
                    </a:lnTo>
                    <a:lnTo>
                      <a:pt x="267180" y="514971"/>
                    </a:lnTo>
                    <a:cubicBezTo>
                      <a:pt x="272895" y="514971"/>
                      <a:pt x="276705" y="511161"/>
                      <a:pt x="276705" y="505446"/>
                    </a:cubicBezTo>
                    <a:lnTo>
                      <a:pt x="276705" y="505446"/>
                    </a:lnTo>
                    <a:lnTo>
                      <a:pt x="276705" y="467346"/>
                    </a:lnTo>
                    <a:cubicBezTo>
                      <a:pt x="276705" y="461631"/>
                      <a:pt x="272895" y="457821"/>
                      <a:pt x="267180" y="457821"/>
                    </a:cubicBezTo>
                    <a:lnTo>
                      <a:pt x="267180" y="457821"/>
                    </a:lnTo>
                    <a:close/>
                    <a:moveTo>
                      <a:pt x="467205" y="457821"/>
                    </a:moveTo>
                    <a:lnTo>
                      <a:pt x="429105" y="457821"/>
                    </a:lnTo>
                    <a:cubicBezTo>
                      <a:pt x="423390" y="457821"/>
                      <a:pt x="419580" y="461631"/>
                      <a:pt x="419580" y="467346"/>
                    </a:cubicBezTo>
                    <a:lnTo>
                      <a:pt x="419580" y="467346"/>
                    </a:lnTo>
                    <a:lnTo>
                      <a:pt x="419580" y="505446"/>
                    </a:lnTo>
                    <a:cubicBezTo>
                      <a:pt x="419580" y="511161"/>
                      <a:pt x="423390" y="514971"/>
                      <a:pt x="429105" y="514971"/>
                    </a:cubicBezTo>
                    <a:lnTo>
                      <a:pt x="429105" y="514971"/>
                    </a:lnTo>
                    <a:lnTo>
                      <a:pt x="467205" y="514971"/>
                    </a:lnTo>
                    <a:cubicBezTo>
                      <a:pt x="472920" y="514971"/>
                      <a:pt x="476730" y="511161"/>
                      <a:pt x="476730" y="505446"/>
                    </a:cubicBezTo>
                    <a:lnTo>
                      <a:pt x="476730" y="505446"/>
                    </a:lnTo>
                    <a:lnTo>
                      <a:pt x="476730" y="467346"/>
                    </a:lnTo>
                    <a:cubicBezTo>
                      <a:pt x="476730" y="461631"/>
                      <a:pt x="472920" y="457821"/>
                      <a:pt x="467205" y="457821"/>
                    </a:cubicBezTo>
                    <a:lnTo>
                      <a:pt x="467205" y="457821"/>
                    </a:lnTo>
                    <a:close/>
                    <a:moveTo>
                      <a:pt x="362430" y="19671"/>
                    </a:moveTo>
                    <a:lnTo>
                      <a:pt x="133830" y="19671"/>
                    </a:lnTo>
                    <a:cubicBezTo>
                      <a:pt x="123352" y="19671"/>
                      <a:pt x="114780" y="28244"/>
                      <a:pt x="114780" y="38721"/>
                    </a:cubicBezTo>
                    <a:lnTo>
                      <a:pt x="114780" y="38721"/>
                    </a:lnTo>
                    <a:lnTo>
                      <a:pt x="114780" y="124446"/>
                    </a:lnTo>
                    <a:cubicBezTo>
                      <a:pt x="114780" y="134923"/>
                      <a:pt x="123352" y="143496"/>
                      <a:pt x="133830" y="143496"/>
                    </a:cubicBezTo>
                    <a:lnTo>
                      <a:pt x="133830" y="143496"/>
                    </a:lnTo>
                    <a:lnTo>
                      <a:pt x="362430" y="143496"/>
                    </a:lnTo>
                    <a:cubicBezTo>
                      <a:pt x="372908" y="143496"/>
                      <a:pt x="381480" y="134923"/>
                      <a:pt x="381480" y="124446"/>
                    </a:cubicBezTo>
                    <a:lnTo>
                      <a:pt x="381480" y="124446"/>
                    </a:lnTo>
                    <a:lnTo>
                      <a:pt x="381480" y="38721"/>
                    </a:lnTo>
                    <a:cubicBezTo>
                      <a:pt x="381480" y="28244"/>
                      <a:pt x="372908" y="19671"/>
                      <a:pt x="362430" y="19671"/>
                    </a:cubicBezTo>
                    <a:lnTo>
                      <a:pt x="362430" y="19671"/>
                    </a:lnTo>
                    <a:close/>
                    <a:moveTo>
                      <a:pt x="157643" y="86346"/>
                    </a:moveTo>
                    <a:cubicBezTo>
                      <a:pt x="165262" y="86346"/>
                      <a:pt x="171930" y="93014"/>
                      <a:pt x="171930" y="100634"/>
                    </a:cubicBezTo>
                    <a:cubicBezTo>
                      <a:pt x="171930" y="108253"/>
                      <a:pt x="165262" y="114921"/>
                      <a:pt x="157643" y="114921"/>
                    </a:cubicBezTo>
                    <a:cubicBezTo>
                      <a:pt x="150023" y="114921"/>
                      <a:pt x="143355" y="108253"/>
                      <a:pt x="143355" y="100634"/>
                    </a:cubicBezTo>
                    <a:cubicBezTo>
                      <a:pt x="143355" y="93014"/>
                      <a:pt x="150023" y="86346"/>
                      <a:pt x="157643" y="863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5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F4CF6DD4-9B6D-3864-7EA5-2A127C295C67}"/>
                  </a:ext>
                </a:extLst>
              </p:cNvPr>
              <p:cNvGrpSpPr/>
              <p:nvPr/>
            </p:nvGrpSpPr>
            <p:grpSpPr>
              <a:xfrm>
                <a:off x="9250362" y="2497931"/>
                <a:ext cx="2268538" cy="2268538"/>
                <a:chOff x="844759" y="6043329"/>
                <a:chExt cx="2151588" cy="2151588"/>
              </a:xfrm>
            </p:grpSpPr>
            <p:grpSp>
              <p:nvGrpSpPr>
                <p:cNvPr id="166" name="组合 165">
                  <a:extLst>
                    <a:ext uri="{FF2B5EF4-FFF2-40B4-BE49-F238E27FC236}">
                      <a16:creationId xmlns:a16="http://schemas.microsoft.com/office/drawing/2014/main" id="{4930FE48-645D-AE14-BCD0-4B6B1B14D7AB}"/>
                    </a:ext>
                  </a:extLst>
                </p:cNvPr>
                <p:cNvGrpSpPr/>
                <p:nvPr/>
              </p:nvGrpSpPr>
              <p:grpSpPr>
                <a:xfrm>
                  <a:off x="844759" y="6043329"/>
                  <a:ext cx="2151588" cy="2151588"/>
                  <a:chOff x="907334" y="2192861"/>
                  <a:chExt cx="3178256" cy="3178256"/>
                </a:xfrm>
              </p:grpSpPr>
              <p:sp>
                <p:nvSpPr>
                  <p:cNvPr id="170" name="椭圆 169">
                    <a:extLst>
                      <a:ext uri="{FF2B5EF4-FFF2-40B4-BE49-F238E27FC236}">
                        <a16:creationId xmlns:a16="http://schemas.microsoft.com/office/drawing/2014/main" id="{61DCB503-AF13-17A1-5F59-0BC706794D64}"/>
                      </a:ext>
                    </a:extLst>
                  </p:cNvPr>
                  <p:cNvSpPr/>
                  <p:nvPr/>
                </p:nvSpPr>
                <p:spPr>
                  <a:xfrm>
                    <a:off x="907334" y="2192861"/>
                    <a:ext cx="3178256" cy="3178256"/>
                  </a:xfrm>
                  <a:prstGeom prst="ellipse">
                    <a:avLst/>
                  </a:prstGeom>
                  <a:noFill/>
                  <a:ln w="19050" cap="rnd">
                    <a:solidFill>
                      <a:schemeClr val="accent1"/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algn="ctr" defTabSz="913765"/>
                    <a:endParaRPr lang="zh-CN" altLang="en-US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1" name="椭圆 170">
                    <a:extLst>
                      <a:ext uri="{FF2B5EF4-FFF2-40B4-BE49-F238E27FC236}">
                        <a16:creationId xmlns:a16="http://schemas.microsoft.com/office/drawing/2014/main" id="{8CE8FB31-65D2-E85C-AB66-CA12EFD47E19}"/>
                      </a:ext>
                    </a:extLst>
                  </p:cNvPr>
                  <p:cNvSpPr/>
                  <p:nvPr/>
                </p:nvSpPr>
                <p:spPr>
                  <a:xfrm>
                    <a:off x="1049728" y="2335255"/>
                    <a:ext cx="648278" cy="6482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non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 defTabSz="913765"/>
                    <a:r>
                      <a:rPr lang="en-US" altLang="zh-CN" sz="1200" b="1" dirty="0">
                        <a:solidFill>
                          <a:srgbClr val="FFFFFF"/>
                        </a:solidFill>
                      </a:rPr>
                      <a:t>05</a:t>
                    </a:r>
                    <a:endParaRPr lang="zh-CN" altLang="en-US" sz="11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C50466EF-9B75-AAA2-C28E-51C1D0273319}"/>
                    </a:ext>
                  </a:extLst>
                </p:cNvPr>
                <p:cNvSpPr txBox="1"/>
                <p:nvPr/>
              </p:nvSpPr>
              <p:spPr>
                <a:xfrm>
                  <a:off x="907407" y="6926400"/>
                  <a:ext cx="2026292" cy="395427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1">
                  <a:norm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EE5F5BAA-EE42-431C-13B7-80C7C496B3A6}"/>
                    </a:ext>
                  </a:extLst>
                </p:cNvPr>
                <p:cNvSpPr txBox="1"/>
                <p:nvPr/>
              </p:nvSpPr>
              <p:spPr>
                <a:xfrm>
                  <a:off x="907408" y="6926400"/>
                  <a:ext cx="2026292" cy="104694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1">
                  <a:normAutofit fontScale="85000" lnSpcReduction="1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CA" altLang="zh-CN" dirty="0"/>
                    <a:t>License-free solution with centralized local management</a:t>
                  </a:r>
                  <a:endParaRPr lang="en-US" dirty="0"/>
                </a:p>
              </p:txBody>
            </p:sp>
          </p:grp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02019A7-BCE5-DFAC-3335-99515DDB3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en-US" altLang="zh-CN" dirty="0"/>
              <a:t>Wi-Fi 6E Network Upgrade 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8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74A29616-4FA0-AAF5-16D1-416BDEB3A25E}"/>
              </a:ext>
            </a:extLst>
          </p:cNvPr>
          <p:cNvGrpSpPr/>
          <p:nvPr/>
        </p:nvGrpSpPr>
        <p:grpSpPr>
          <a:xfrm>
            <a:off x="-930103" y="1051366"/>
            <a:ext cx="12472375" cy="4845977"/>
            <a:chOff x="-930103" y="1051366"/>
            <a:chExt cx="12472375" cy="4845977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02CC1071-CA8C-6D64-E3E4-E81D974DD480}"/>
                </a:ext>
              </a:extLst>
            </p:cNvPr>
            <p:cNvSpPr/>
            <p:nvPr/>
          </p:nvSpPr>
          <p:spPr bwMode="auto">
            <a:xfrm rot="13500000">
              <a:off x="-930103" y="3969473"/>
              <a:ext cx="1860206" cy="1860206"/>
            </a:xfrm>
            <a:custGeom>
              <a:avLst/>
              <a:gdLst>
                <a:gd name="connsiteX0" fmla="*/ 1860206 w 1860206"/>
                <a:gd name="connsiteY0" fmla="*/ 1860206 h 1860206"/>
                <a:gd name="connsiteX1" fmla="*/ 0 w 1860206"/>
                <a:gd name="connsiteY1" fmla="*/ 1860206 h 1860206"/>
                <a:gd name="connsiteX2" fmla="*/ 0 w 1860206"/>
                <a:gd name="connsiteY2" fmla="*/ 0 h 186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206" h="1860206">
                  <a:moveTo>
                    <a:pt x="1860206" y="1860206"/>
                  </a:moveTo>
                  <a:lnTo>
                    <a:pt x="0" y="1860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5842B9A2-2E23-3D65-5570-C52BC8564689}"/>
                </a:ext>
              </a:extLst>
            </p:cNvPr>
            <p:cNvSpPr/>
            <p:nvPr/>
          </p:nvSpPr>
          <p:spPr bwMode="auto">
            <a:xfrm rot="2700000">
              <a:off x="-930100" y="1051366"/>
              <a:ext cx="1860201" cy="1860201"/>
            </a:xfrm>
            <a:custGeom>
              <a:avLst/>
              <a:gdLst>
                <a:gd name="connsiteX0" fmla="*/ 0 w 1860201"/>
                <a:gd name="connsiteY0" fmla="*/ 0 h 1860201"/>
                <a:gd name="connsiteX1" fmla="*/ 1860201 w 1860201"/>
                <a:gd name="connsiteY1" fmla="*/ 0 h 1860201"/>
                <a:gd name="connsiteX2" fmla="*/ 1860201 w 1860201"/>
                <a:gd name="connsiteY2" fmla="*/ 1860201 h 186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201" h="1860201">
                  <a:moveTo>
                    <a:pt x="0" y="0"/>
                  </a:moveTo>
                  <a:lnTo>
                    <a:pt x="1860201" y="0"/>
                  </a:lnTo>
                  <a:lnTo>
                    <a:pt x="1860201" y="1860201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10A167B-F8BA-4070-856E-B70A847127D4}"/>
                </a:ext>
              </a:extLst>
            </p:cNvPr>
            <p:cNvSpPr/>
            <p:nvPr/>
          </p:nvSpPr>
          <p:spPr bwMode="auto">
            <a:xfrm rot="5400000">
              <a:off x="-780266" y="2648735"/>
              <a:ext cx="3121063" cy="1560531"/>
            </a:xfrm>
            <a:custGeom>
              <a:avLst/>
              <a:gdLst>
                <a:gd name="connsiteX0" fmla="*/ 2367656 w 4735313"/>
                <a:gd name="connsiteY0" fmla="*/ 0 h 2367656"/>
                <a:gd name="connsiteX1" fmla="*/ 4735313 w 4735313"/>
                <a:gd name="connsiteY1" fmla="*/ 2367656 h 2367656"/>
                <a:gd name="connsiteX2" fmla="*/ 3847062 w 4735313"/>
                <a:gd name="connsiteY2" fmla="*/ 2367656 h 2367656"/>
                <a:gd name="connsiteX3" fmla="*/ 2367656 w 4735313"/>
                <a:gd name="connsiteY3" fmla="*/ 888250 h 2367656"/>
                <a:gd name="connsiteX4" fmla="*/ 888250 w 4735313"/>
                <a:gd name="connsiteY4" fmla="*/ 2367656 h 2367656"/>
                <a:gd name="connsiteX5" fmla="*/ 0 w 4735313"/>
                <a:gd name="connsiteY5" fmla="*/ 2367656 h 2367656"/>
                <a:gd name="connsiteX6" fmla="*/ 2367656 w 4735313"/>
                <a:gd name="connsiteY6" fmla="*/ 0 h 236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5313" h="2367656">
                  <a:moveTo>
                    <a:pt x="2367656" y="0"/>
                  </a:moveTo>
                  <a:lnTo>
                    <a:pt x="4735313" y="2367656"/>
                  </a:lnTo>
                  <a:lnTo>
                    <a:pt x="3847062" y="2367656"/>
                  </a:lnTo>
                  <a:lnTo>
                    <a:pt x="2367656" y="888250"/>
                  </a:lnTo>
                  <a:lnTo>
                    <a:pt x="888250" y="2367656"/>
                  </a:lnTo>
                  <a:lnTo>
                    <a:pt x="0" y="2367656"/>
                  </a:lnTo>
                  <a:lnTo>
                    <a:pt x="2367656" y="0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4E5E2D0-487D-CD00-A1E7-5B429A66C432}"/>
                </a:ext>
              </a:extLst>
            </p:cNvPr>
            <p:cNvSpPr txBox="1"/>
            <p:nvPr/>
          </p:nvSpPr>
          <p:spPr>
            <a:xfrm>
              <a:off x="1777174" y="2691031"/>
              <a:ext cx="3797301" cy="1882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CA" altLang="zh-CN" sz="2400" b="1" dirty="0"/>
                <a:t>Why Do We Need This Upgrade?</a:t>
              </a:r>
              <a:endParaRPr lang="en-US" b="1" dirty="0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D0FEDBB-119E-C5A0-65E9-9D1568C7264F}"/>
                </a:ext>
              </a:extLst>
            </p:cNvPr>
            <p:cNvGrpSpPr/>
            <p:nvPr/>
          </p:nvGrpSpPr>
          <p:grpSpPr>
            <a:xfrm>
              <a:off x="6281461" y="1344072"/>
              <a:ext cx="5237439" cy="867827"/>
              <a:chOff x="6281461" y="1415542"/>
              <a:chExt cx="5237439" cy="867827"/>
            </a:xfrm>
          </p:grpSpPr>
          <p:sp>
            <p:nvSpPr>
              <p:cNvPr id="9" name="菱形 8">
                <a:extLst>
                  <a:ext uri="{FF2B5EF4-FFF2-40B4-BE49-F238E27FC236}">
                    <a16:creationId xmlns:a16="http://schemas.microsoft.com/office/drawing/2014/main" id="{932C01FA-7959-4CAA-96A0-E9B51B7E3569}"/>
                  </a:ext>
                </a:extLst>
              </p:cNvPr>
              <p:cNvSpPr/>
              <p:nvPr/>
            </p:nvSpPr>
            <p:spPr>
              <a:xfrm>
                <a:off x="6281461" y="1514883"/>
                <a:ext cx="624349" cy="624349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ABA610-E872-4422-B130-D58C7DCDF2AF}"/>
                  </a:ext>
                </a:extLst>
              </p:cNvPr>
              <p:cNvSpPr txBox="1"/>
              <p:nvPr/>
            </p:nvSpPr>
            <p:spPr>
              <a:xfrm>
                <a:off x="6905844" y="1415542"/>
                <a:ext cx="4613056" cy="6603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b" anchorCtr="0">
                <a:normAutofit/>
              </a:bodyPr>
              <a:lstStyle/>
              <a:p>
                <a:r>
                  <a:rPr lang="en-CA" altLang="zh-CN" b="1" dirty="0"/>
                  <a:t>Legacy Wi-Fi 4 (802.11n) with limited bandwidth and range</a:t>
                </a:r>
                <a:endParaRPr lang="en-US" b="1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38D4379-FAD5-4712-BA78-D9DD2F4CBA99}"/>
                  </a:ext>
                </a:extLst>
              </p:cNvPr>
              <p:cNvSpPr txBox="1"/>
              <p:nvPr/>
            </p:nvSpPr>
            <p:spPr>
              <a:xfrm>
                <a:off x="6905844" y="1807354"/>
                <a:ext cx="4613056" cy="476015"/>
              </a:xfrm>
              <a:prstGeom prst="rect">
                <a:avLst/>
              </a:prstGeom>
            </p:spPr>
            <p:txBody>
              <a:bodyPr vert="horz" wrap="squar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633FB7B9-AFA7-68B1-CD9C-22940FBCA845}"/>
                </a:ext>
              </a:extLst>
            </p:cNvPr>
            <p:cNvGrpSpPr/>
            <p:nvPr/>
          </p:nvGrpSpPr>
          <p:grpSpPr>
            <a:xfrm>
              <a:off x="6281459" y="2298806"/>
              <a:ext cx="5237441" cy="834454"/>
              <a:chOff x="6281459" y="2327491"/>
              <a:chExt cx="5237441" cy="834454"/>
            </a:xfrm>
          </p:grpSpPr>
          <p:sp>
            <p:nvSpPr>
              <p:cNvPr id="8" name="菱形 7">
                <a:extLst>
                  <a:ext uri="{FF2B5EF4-FFF2-40B4-BE49-F238E27FC236}">
                    <a16:creationId xmlns:a16="http://schemas.microsoft.com/office/drawing/2014/main" id="{A51C7A88-A9D1-439F-BAD1-5682F47831E4}"/>
                  </a:ext>
                </a:extLst>
              </p:cNvPr>
              <p:cNvSpPr/>
              <p:nvPr/>
            </p:nvSpPr>
            <p:spPr>
              <a:xfrm>
                <a:off x="6281459" y="2393459"/>
                <a:ext cx="624349" cy="624349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3002E34-A88C-4CD7-A7C9-15CCB5CDD7E3}"/>
                  </a:ext>
                </a:extLst>
              </p:cNvPr>
              <p:cNvSpPr txBox="1"/>
              <p:nvPr/>
            </p:nvSpPr>
            <p:spPr>
              <a:xfrm>
                <a:off x="6905844" y="2327491"/>
                <a:ext cx="4613056" cy="64137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b" anchorCtr="0">
                <a:normAutofit lnSpcReduction="10000"/>
              </a:bodyPr>
              <a:lstStyle/>
              <a:p>
                <a:r>
                  <a:rPr lang="en-CA" altLang="zh-CN" b="1" dirty="0"/>
                  <a:t>Frequent dead zones in corridors and classrooms</a:t>
                </a:r>
                <a:endParaRPr lang="en-US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F432B95-320A-4706-8D66-1AAAFBE69298}"/>
                  </a:ext>
                </a:extLst>
              </p:cNvPr>
              <p:cNvSpPr txBox="1"/>
              <p:nvPr/>
            </p:nvSpPr>
            <p:spPr>
              <a:xfrm>
                <a:off x="6905844" y="2685930"/>
                <a:ext cx="4613056" cy="476015"/>
              </a:xfrm>
              <a:prstGeom prst="rect">
                <a:avLst/>
              </a:prstGeom>
            </p:spPr>
            <p:txBody>
              <a:bodyPr vert="horz" wrap="squar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84184F6B-B8F7-DF71-AA1C-8EF638B5E891}"/>
                </a:ext>
              </a:extLst>
            </p:cNvPr>
            <p:cNvGrpSpPr/>
            <p:nvPr/>
          </p:nvGrpSpPr>
          <p:grpSpPr>
            <a:xfrm>
              <a:off x="6281459" y="3231247"/>
              <a:ext cx="5260813" cy="823374"/>
              <a:chOff x="6281459" y="3217147"/>
              <a:chExt cx="5260813" cy="823374"/>
            </a:xfrm>
          </p:grpSpPr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91E5799A-C8E8-4DC2-8FE1-8D16F8DEDB49}"/>
                  </a:ext>
                </a:extLst>
              </p:cNvPr>
              <p:cNvSpPr/>
              <p:nvPr/>
            </p:nvSpPr>
            <p:spPr>
              <a:xfrm>
                <a:off x="6281459" y="3272035"/>
                <a:ext cx="624349" cy="62434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C44510-FD7F-4AA3-AF65-8705DEF56B3F}"/>
                  </a:ext>
                </a:extLst>
              </p:cNvPr>
              <p:cNvSpPr txBox="1"/>
              <p:nvPr/>
            </p:nvSpPr>
            <p:spPr>
              <a:xfrm>
                <a:off x="6929216" y="3217147"/>
                <a:ext cx="4613056" cy="60347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b" anchorCtr="0">
                <a:normAutofit fontScale="92500" lnSpcReduction="10000"/>
              </a:bodyPr>
              <a:lstStyle/>
              <a:p>
                <a:r>
                  <a:rPr lang="en-US" altLang="zh-CN" b="1" dirty="0"/>
                  <a:t>No support for WPA3, fast roaming, or beamforming</a:t>
                </a:r>
                <a:endParaRPr lang="en-US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73F6AE3-3609-456E-B8AE-E3FC2D3F85B4}"/>
                  </a:ext>
                </a:extLst>
              </p:cNvPr>
              <p:cNvSpPr txBox="1"/>
              <p:nvPr/>
            </p:nvSpPr>
            <p:spPr>
              <a:xfrm>
                <a:off x="6905844" y="3564506"/>
                <a:ext cx="4613056" cy="476015"/>
              </a:xfrm>
              <a:prstGeom prst="rect">
                <a:avLst/>
              </a:prstGeom>
            </p:spPr>
            <p:txBody>
              <a:bodyPr vert="horz" wrap="squar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F23AA8C9-3D26-4765-9EF9-C7AA0EFB11FF}"/>
                </a:ext>
              </a:extLst>
            </p:cNvPr>
            <p:cNvGrpSpPr/>
            <p:nvPr/>
          </p:nvGrpSpPr>
          <p:grpSpPr>
            <a:xfrm>
              <a:off x="6281459" y="4188750"/>
              <a:ext cx="5237441" cy="787232"/>
              <a:chOff x="6281459" y="4131865"/>
              <a:chExt cx="5237441" cy="787232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B6F098C-FBC2-4A77-A9D5-2C34B01A36DE}"/>
                  </a:ext>
                </a:extLst>
              </p:cNvPr>
              <p:cNvSpPr txBox="1"/>
              <p:nvPr/>
            </p:nvSpPr>
            <p:spPr>
              <a:xfrm>
                <a:off x="6905844" y="4131865"/>
                <a:ext cx="4613056" cy="64137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b" anchorCtr="0">
                <a:normAutofit lnSpcReduction="10000"/>
              </a:bodyPr>
              <a:lstStyle/>
              <a:p>
                <a:r>
                  <a:rPr lang="en-CA" altLang="zh-CN" b="1" dirty="0"/>
                  <a:t>Wired PCs and legacy VoIP phones limit mobility</a:t>
                </a:r>
                <a:endParaRPr lang="en-US" b="1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3D5316C-355B-46DE-A8AD-F929C7A42A18}"/>
                  </a:ext>
                </a:extLst>
              </p:cNvPr>
              <p:cNvSpPr txBox="1"/>
              <p:nvPr/>
            </p:nvSpPr>
            <p:spPr>
              <a:xfrm>
                <a:off x="6905844" y="4443082"/>
                <a:ext cx="4613056" cy="476015"/>
              </a:xfrm>
              <a:prstGeom prst="rect">
                <a:avLst/>
              </a:prstGeom>
            </p:spPr>
            <p:txBody>
              <a:bodyPr vert="horz" wrap="squar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  <p:sp>
            <p:nvSpPr>
              <p:cNvPr id="6" name="菱形 5">
                <a:extLst>
                  <a:ext uri="{FF2B5EF4-FFF2-40B4-BE49-F238E27FC236}">
                    <a16:creationId xmlns:a16="http://schemas.microsoft.com/office/drawing/2014/main" id="{580ED315-7430-4A33-8D8B-9A6796591BC2}"/>
                  </a:ext>
                </a:extLst>
              </p:cNvPr>
              <p:cNvSpPr/>
              <p:nvPr/>
            </p:nvSpPr>
            <p:spPr>
              <a:xfrm>
                <a:off x="6281459" y="4150611"/>
                <a:ext cx="624349" cy="624349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CBCDB3F-263B-69B8-0AEF-B90D4E95F082}"/>
                </a:ext>
              </a:extLst>
            </p:cNvPr>
            <p:cNvGrpSpPr/>
            <p:nvPr/>
          </p:nvGrpSpPr>
          <p:grpSpPr>
            <a:xfrm>
              <a:off x="6276020" y="5102040"/>
              <a:ext cx="5242880" cy="795303"/>
              <a:chOff x="6276020" y="5002370"/>
              <a:chExt cx="5242880" cy="795303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4596F70-78DD-4C88-85BB-F4BE7D2E6DD3}"/>
                  </a:ext>
                </a:extLst>
              </p:cNvPr>
              <p:cNvSpPr txBox="1"/>
              <p:nvPr/>
            </p:nvSpPr>
            <p:spPr>
              <a:xfrm>
                <a:off x="6905844" y="5002370"/>
                <a:ext cx="4613056" cy="6580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b" anchorCtr="0">
                <a:normAutofit/>
              </a:bodyPr>
              <a:lstStyle/>
              <a:p>
                <a:r>
                  <a:rPr lang="en-CA" altLang="zh-CN" b="1" dirty="0"/>
                  <a:t>Guest users face unstable or unsecured access</a:t>
                </a:r>
                <a:endParaRPr 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4341C6-28A0-4712-B85E-FE40B464871C}"/>
                  </a:ext>
                </a:extLst>
              </p:cNvPr>
              <p:cNvSpPr txBox="1"/>
              <p:nvPr/>
            </p:nvSpPr>
            <p:spPr>
              <a:xfrm>
                <a:off x="6905844" y="5321658"/>
                <a:ext cx="4613056" cy="476015"/>
              </a:xfrm>
              <a:prstGeom prst="rect">
                <a:avLst/>
              </a:prstGeom>
            </p:spPr>
            <p:txBody>
              <a:bodyPr vert="horz" wrap="squar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  <p:sp>
            <p:nvSpPr>
              <p:cNvPr id="5" name="菱形 4">
                <a:extLst>
                  <a:ext uri="{FF2B5EF4-FFF2-40B4-BE49-F238E27FC236}">
                    <a16:creationId xmlns:a16="http://schemas.microsoft.com/office/drawing/2014/main" id="{F42E21D1-C9E6-43CC-B2F4-7789CF2E42DA}"/>
                  </a:ext>
                </a:extLst>
              </p:cNvPr>
              <p:cNvSpPr/>
              <p:nvPr/>
            </p:nvSpPr>
            <p:spPr>
              <a:xfrm>
                <a:off x="6276020" y="5029187"/>
                <a:ext cx="624349" cy="62434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746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7653CF5-8B6B-48E7-CB69-76DE9294BCCA}"/>
              </a:ext>
            </a:extLst>
          </p:cNvPr>
          <p:cNvGrpSpPr/>
          <p:nvPr/>
        </p:nvGrpSpPr>
        <p:grpSpPr>
          <a:xfrm>
            <a:off x="380482" y="1468618"/>
            <a:ext cx="10858500" cy="4186666"/>
            <a:chOff x="660400" y="1487278"/>
            <a:chExt cx="10858500" cy="4186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6443372-AE24-5954-8A48-0E623B2C9358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132160" y="3420878"/>
              <a:ext cx="2286" cy="703581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906B5C9-E1D9-F9C5-01BA-74D5BEB13F1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6605710" y="3420878"/>
              <a:ext cx="2224" cy="703581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98C01F6D-63B7-0658-A480-808DDA82C084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368935" y="3420878"/>
              <a:ext cx="2286" cy="703581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B88F2F99-BE5E-6C3C-85A6-9C7966AF1D0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8842485" y="3445649"/>
              <a:ext cx="2224" cy="703581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04A7F7A-5DFC-E80F-02F5-0C7382815D70}"/>
                </a:ext>
              </a:extLst>
            </p:cNvPr>
            <p:cNvSpPr/>
            <p:nvPr/>
          </p:nvSpPr>
          <p:spPr>
            <a:xfrm>
              <a:off x="660400" y="1487278"/>
              <a:ext cx="10858500" cy="820165"/>
            </a:xfrm>
            <a:prstGeom prst="rect">
              <a:avLst/>
            </a:prstGeom>
          </p:spPr>
          <p:txBody>
            <a:bodyPr wrap="square" anchor="t" anchorCtr="1">
              <a:normAutofit/>
            </a:bodyPr>
            <a:lstStyle/>
            <a:p>
              <a:pPr algn="ctr">
                <a:buSzPct val="25000"/>
              </a:pPr>
              <a:r>
                <a:rPr lang="en-CA" altLang="zh-CN" sz="2800" b="1" dirty="0"/>
                <a:t>    SMART Objectives of the Project</a:t>
              </a:r>
              <a:endParaRPr lang="en-US" sz="2800" b="1" dirty="0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1309E9C-6920-BC1C-C684-1A26BA6E2482}"/>
                </a:ext>
              </a:extLst>
            </p:cNvPr>
            <p:cNvGrpSpPr/>
            <p:nvPr/>
          </p:nvGrpSpPr>
          <p:grpSpPr>
            <a:xfrm>
              <a:off x="1257753" y="2986253"/>
              <a:ext cx="1880212" cy="2547193"/>
              <a:chOff x="1257753" y="2986253"/>
              <a:chExt cx="1880212" cy="2547193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44D12B8C-CE25-F2EC-BDC9-56F1EEC7AC9C}"/>
                  </a:ext>
                </a:extLst>
              </p:cNvPr>
              <p:cNvSpPr/>
              <p:nvPr/>
            </p:nvSpPr>
            <p:spPr>
              <a:xfrm>
                <a:off x="1312199" y="2986253"/>
                <a:ext cx="1639922" cy="434625"/>
              </a:xfrm>
              <a:prstGeom prst="roundRect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1400" b="1" dirty="0">
                    <a:solidFill>
                      <a:srgbClr val="FFFFFF"/>
                    </a:solidFill>
                  </a:rPr>
                  <a:t>S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768198D-2773-80B8-8903-225A53C9ABE3}"/>
                  </a:ext>
                </a:extLst>
              </p:cNvPr>
              <p:cNvSpPr txBox="1"/>
              <p:nvPr/>
            </p:nvSpPr>
            <p:spPr>
              <a:xfrm>
                <a:off x="1257753" y="4078135"/>
                <a:ext cx="1880212" cy="1455311"/>
              </a:xfrm>
              <a:prstGeom prst="rect">
                <a:avLst/>
              </a:prstGeom>
              <a:noFill/>
            </p:spPr>
            <p:txBody>
              <a:bodyPr wrap="square" anchor="b" anchorCtr="1">
                <a:normAutofit fontScale="92500" lnSpcReduction="10000"/>
              </a:bodyPr>
              <a:lstStyle/>
              <a:p>
                <a:r>
                  <a:rPr lang="en-CA" altLang="zh-CN" sz="1900" b="1" dirty="0"/>
                  <a:t>    Specific:</a:t>
                </a:r>
                <a:r>
                  <a:rPr lang="en-CA" altLang="zh-CN" b="1" dirty="0"/>
                  <a:t> </a:t>
                </a:r>
              </a:p>
              <a:p>
                <a:endParaRPr lang="en-CA" altLang="zh-CN" b="1" dirty="0"/>
              </a:p>
              <a:p>
                <a:r>
                  <a:rPr lang="en-CA" altLang="zh-CN" sz="1700" dirty="0"/>
                  <a:t>Deliver –65 dBm or better signal strength across all zones</a:t>
                </a:r>
                <a:endParaRPr lang="en-US" sz="1700" dirty="0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F05E45C-3D16-4BAE-25A5-F5B1E16B2C00}"/>
                </a:ext>
              </a:extLst>
            </p:cNvPr>
            <p:cNvGrpSpPr/>
            <p:nvPr/>
          </p:nvGrpSpPr>
          <p:grpSpPr>
            <a:xfrm>
              <a:off x="3548974" y="2986253"/>
              <a:ext cx="1710271" cy="2645982"/>
              <a:chOff x="3548974" y="2986253"/>
              <a:chExt cx="1710271" cy="2645982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6EC70F97-E0E0-9395-75B6-0FB6D869B84D}"/>
                  </a:ext>
                </a:extLst>
              </p:cNvPr>
              <p:cNvSpPr/>
              <p:nvPr/>
            </p:nvSpPr>
            <p:spPr>
              <a:xfrm>
                <a:off x="3548974" y="2986253"/>
                <a:ext cx="1639922" cy="434625"/>
              </a:xfrm>
              <a:prstGeom prst="round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1400" b="1" dirty="0">
                    <a:solidFill>
                      <a:srgbClr val="FFFFFF"/>
                    </a:solidFill>
                  </a:rPr>
                  <a:t>M</a:t>
                </a: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D34B484-5E9B-46B5-DCF2-DE25B3180439}"/>
                  </a:ext>
                </a:extLst>
              </p:cNvPr>
              <p:cNvSpPr txBox="1"/>
              <p:nvPr/>
            </p:nvSpPr>
            <p:spPr>
              <a:xfrm>
                <a:off x="3566584" y="4100347"/>
                <a:ext cx="1635472" cy="360244"/>
              </a:xfrm>
              <a:prstGeom prst="rect">
                <a:avLst/>
              </a:prstGeom>
              <a:noFill/>
            </p:spPr>
            <p:txBody>
              <a:bodyPr wrap="square" anchor="b" anchorCtr="1">
                <a:normAutofit lnSpcReduction="10000"/>
              </a:bodyPr>
              <a:lstStyle/>
              <a:p>
                <a:r>
                  <a:rPr lang="en-US" altLang="zh-CN" b="1" dirty="0"/>
                  <a:t>M</a:t>
                </a:r>
                <a:r>
                  <a:rPr lang="en-US" altLang="zh-CN" dirty="0"/>
                  <a:t>easurable:</a:t>
                </a:r>
                <a:endParaRPr lang="en-US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5E83560-0B5D-EDE4-EEB7-10E01EFBC2A1}"/>
                  </a:ext>
                </a:extLst>
              </p:cNvPr>
              <p:cNvSpPr/>
              <p:nvPr/>
            </p:nvSpPr>
            <p:spPr>
              <a:xfrm>
                <a:off x="3619323" y="4546169"/>
                <a:ext cx="1639922" cy="108606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1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CA" altLang="zh-CN" sz="1600" dirty="0"/>
                  <a:t>Support 1,000+ concurrent users with 100 Mbps each</a:t>
                </a:r>
                <a:endParaRPr lang="en-US" sz="1600" dirty="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19F79A07-E1A0-AE0C-0308-F8AB47618E42}"/>
                </a:ext>
              </a:extLst>
            </p:cNvPr>
            <p:cNvGrpSpPr/>
            <p:nvPr/>
          </p:nvGrpSpPr>
          <p:grpSpPr>
            <a:xfrm>
              <a:off x="5785749" y="2986253"/>
              <a:ext cx="1655308" cy="2687691"/>
              <a:chOff x="5785749" y="2986253"/>
              <a:chExt cx="1655308" cy="2687691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E5E5054E-D20A-5A93-1A3E-EA12BD14C3BD}"/>
                  </a:ext>
                </a:extLst>
              </p:cNvPr>
              <p:cNvSpPr/>
              <p:nvPr/>
            </p:nvSpPr>
            <p:spPr>
              <a:xfrm>
                <a:off x="5785749" y="2986253"/>
                <a:ext cx="1639922" cy="434625"/>
              </a:xfrm>
              <a:prstGeom prst="roundRect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1400" b="1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B23ACC5-206E-EBAD-98A6-434CC2B5EF49}"/>
                  </a:ext>
                </a:extLst>
              </p:cNvPr>
              <p:cNvSpPr txBox="1"/>
              <p:nvPr/>
            </p:nvSpPr>
            <p:spPr>
              <a:xfrm>
                <a:off x="5801135" y="4118345"/>
                <a:ext cx="1635472" cy="360244"/>
              </a:xfrm>
              <a:prstGeom prst="rect">
                <a:avLst/>
              </a:prstGeom>
              <a:noFill/>
            </p:spPr>
            <p:txBody>
              <a:bodyPr wrap="square" anchor="b" anchorCtr="1">
                <a:normAutofit lnSpcReduction="10000"/>
              </a:bodyPr>
              <a:lstStyle/>
              <a:p>
                <a:r>
                  <a:rPr lang="en-US" altLang="zh-CN" b="1" dirty="0"/>
                  <a:t>A</a:t>
                </a:r>
                <a:r>
                  <a:rPr lang="en-US" altLang="zh-CN" dirty="0"/>
                  <a:t>chievable</a:t>
                </a:r>
                <a:r>
                  <a:rPr lang="zh-CN" altLang="en-US" dirty="0"/>
                  <a:t>：</a:t>
                </a:r>
                <a:endParaRPr lang="en-US" dirty="0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0FBFC92-6C58-84B0-A579-1812659E736D}"/>
                  </a:ext>
                </a:extLst>
              </p:cNvPr>
              <p:cNvSpPr/>
              <p:nvPr/>
            </p:nvSpPr>
            <p:spPr>
              <a:xfrm>
                <a:off x="5801135" y="4587878"/>
                <a:ext cx="1639922" cy="108606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/>
                  <a:t>Use existing infrastructure for fast install</a:t>
                </a:r>
                <a:endParaRPr lang="en-US" sz="1600" dirty="0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F20F8EC9-C3C1-AEC4-EA1D-5884513FF601}"/>
                </a:ext>
              </a:extLst>
            </p:cNvPr>
            <p:cNvGrpSpPr/>
            <p:nvPr/>
          </p:nvGrpSpPr>
          <p:grpSpPr>
            <a:xfrm>
              <a:off x="8022524" y="3011024"/>
              <a:ext cx="1744083" cy="2662920"/>
              <a:chOff x="8022524" y="3011024"/>
              <a:chExt cx="1744083" cy="2662920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2343C36A-F5CD-9D8F-9CEE-9AAED6F88722}"/>
                  </a:ext>
                </a:extLst>
              </p:cNvPr>
              <p:cNvSpPr/>
              <p:nvPr/>
            </p:nvSpPr>
            <p:spPr>
              <a:xfrm>
                <a:off x="8022524" y="3011024"/>
                <a:ext cx="1639922" cy="434625"/>
              </a:xfrm>
              <a:prstGeom prst="roundRect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1400" b="1" dirty="0">
                    <a:solidFill>
                      <a:srgbClr val="FFFFFF"/>
                    </a:solidFill>
                  </a:rPr>
                  <a:t>R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8385B19-13DE-D638-0580-CE7728E3ACD0}"/>
                  </a:ext>
                </a:extLst>
              </p:cNvPr>
              <p:cNvSpPr txBox="1"/>
              <p:nvPr/>
            </p:nvSpPr>
            <p:spPr>
              <a:xfrm>
                <a:off x="8050926" y="4149229"/>
                <a:ext cx="1635472" cy="360244"/>
              </a:xfrm>
              <a:prstGeom prst="rect">
                <a:avLst/>
              </a:prstGeom>
              <a:noFill/>
            </p:spPr>
            <p:txBody>
              <a:bodyPr wrap="square" anchor="b" anchorCtr="1">
                <a:normAutofit lnSpcReduction="10000"/>
              </a:bodyPr>
              <a:lstStyle/>
              <a:p>
                <a:r>
                  <a:rPr lang="en-US" altLang="zh-CN" b="1" dirty="0"/>
                  <a:t>R</a:t>
                </a:r>
                <a:r>
                  <a:rPr lang="en-US" altLang="zh-CN" dirty="0"/>
                  <a:t>ealistic:</a:t>
                </a:r>
                <a:endParaRPr lang="en-US" dirty="0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FA36122-B0CD-0F73-29D2-A1B0F914E9F6}"/>
                  </a:ext>
                </a:extLst>
              </p:cNvPr>
              <p:cNvSpPr/>
              <p:nvPr/>
            </p:nvSpPr>
            <p:spPr>
              <a:xfrm>
                <a:off x="8126685" y="4587878"/>
                <a:ext cx="1639922" cy="108606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/>
                  <a:t>Budget under $13,000</a:t>
                </a:r>
                <a:endParaRPr lang="en-US" sz="1600" dirty="0"/>
              </a:p>
            </p:txBody>
          </p:sp>
        </p:grp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BFBC611-0700-6956-4E0E-62BD14C1776D}"/>
              </a:ext>
            </a:extLst>
          </p:cNvPr>
          <p:cNvCxnSpPr>
            <a:cxnSpLocks/>
          </p:cNvCxnSpPr>
          <p:nvPr/>
        </p:nvCxnSpPr>
        <p:spPr>
          <a:xfrm>
            <a:off x="10746484" y="3426988"/>
            <a:ext cx="2224" cy="703581"/>
          </a:xfrm>
          <a:prstGeom prst="line">
            <a:avLst/>
          </a:prstGeom>
          <a:ln w="12700" cap="rnd">
            <a:solidFill>
              <a:schemeClr val="tx2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52B1E57-DD9D-F894-6883-D04ECB6C9044}"/>
              </a:ext>
            </a:extLst>
          </p:cNvPr>
          <p:cNvSpPr/>
          <p:nvPr/>
        </p:nvSpPr>
        <p:spPr>
          <a:xfrm>
            <a:off x="9928747" y="2979979"/>
            <a:ext cx="1639922" cy="434625"/>
          </a:xfrm>
          <a:prstGeom prst="roundRect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1400" b="1" dirty="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6C9651-858B-E1CA-A4DA-667D9898D5E2}"/>
              </a:ext>
            </a:extLst>
          </p:cNvPr>
          <p:cNvSpPr txBox="1"/>
          <p:nvPr/>
        </p:nvSpPr>
        <p:spPr>
          <a:xfrm>
            <a:off x="9928747" y="4130569"/>
            <a:ext cx="1635472" cy="360244"/>
          </a:xfrm>
          <a:prstGeom prst="rect">
            <a:avLst/>
          </a:prstGeom>
          <a:noFill/>
        </p:spPr>
        <p:txBody>
          <a:bodyPr wrap="square" anchor="b" anchorCtr="1">
            <a:normAutofit lnSpcReduction="10000"/>
          </a:bodyPr>
          <a:lstStyle/>
          <a:p>
            <a:r>
              <a:rPr lang="en-US" altLang="zh-CN" b="1" dirty="0"/>
              <a:t>T</a:t>
            </a:r>
            <a:r>
              <a:rPr lang="en-US" altLang="zh-CN" dirty="0"/>
              <a:t>ime-bound: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E615F7-529F-00C2-83D5-4FC5E81D1565}"/>
              </a:ext>
            </a:extLst>
          </p:cNvPr>
          <p:cNvSpPr/>
          <p:nvPr/>
        </p:nvSpPr>
        <p:spPr>
          <a:xfrm>
            <a:off x="9924297" y="4527509"/>
            <a:ext cx="1639922" cy="1086066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>
              <a:lnSpc>
                <a:spcPct val="120000"/>
              </a:lnSpc>
            </a:pPr>
            <a:r>
              <a:rPr lang="en-CA" altLang="zh-CN" sz="1600" dirty="0"/>
              <a:t>Complete deployment in 4 weeks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746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F61FDA0-C9FD-3EB8-4058-EAEC37DCD84B}"/>
              </a:ext>
            </a:extLst>
          </p:cNvPr>
          <p:cNvGrpSpPr/>
          <p:nvPr/>
        </p:nvGrpSpPr>
        <p:grpSpPr>
          <a:xfrm>
            <a:off x="650375" y="1365035"/>
            <a:ext cx="10989823" cy="3235718"/>
            <a:chOff x="529077" y="1253067"/>
            <a:chExt cx="10989823" cy="323571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92374F9-1910-C9B5-63D6-105B8C48C37C}"/>
                </a:ext>
              </a:extLst>
            </p:cNvPr>
            <p:cNvSpPr/>
            <p:nvPr/>
          </p:nvSpPr>
          <p:spPr>
            <a:xfrm>
              <a:off x="1167315" y="2339491"/>
              <a:ext cx="648468" cy="648464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b="1" dirty="0">
                  <a:solidFill>
                    <a:srgbClr val="FFFFFF"/>
                  </a:solidFill>
                </a:rPr>
                <a:t>01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F4D7916-A783-7B0F-3B0E-007A6E57DE86}"/>
                </a:ext>
              </a:extLst>
            </p:cNvPr>
            <p:cNvSpPr/>
            <p:nvPr/>
          </p:nvSpPr>
          <p:spPr>
            <a:xfrm>
              <a:off x="3213149" y="2339491"/>
              <a:ext cx="648468" cy="648464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b="1" dirty="0">
                  <a:solidFill>
                    <a:srgbClr val="FFFFFF"/>
                  </a:solidFill>
                </a:rPr>
                <a:t>02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1A70285-6988-013C-D395-8BD8C079EC08}"/>
                </a:ext>
              </a:extLst>
            </p:cNvPr>
            <p:cNvSpPr/>
            <p:nvPr/>
          </p:nvSpPr>
          <p:spPr>
            <a:xfrm>
              <a:off x="5441182" y="2339491"/>
              <a:ext cx="648468" cy="648464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b="1" dirty="0">
                  <a:solidFill>
                    <a:srgbClr val="FFFFFF"/>
                  </a:solidFill>
                </a:rPr>
                <a:t>03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1F78D47-3A22-3E7A-2460-84E4F5E44FEF}"/>
                </a:ext>
              </a:extLst>
            </p:cNvPr>
            <p:cNvSpPr/>
            <p:nvPr/>
          </p:nvSpPr>
          <p:spPr>
            <a:xfrm>
              <a:off x="7763555" y="2355195"/>
              <a:ext cx="648468" cy="648464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b="1" dirty="0">
                  <a:solidFill>
                    <a:srgbClr val="FFFFFF"/>
                  </a:solidFill>
                </a:rPr>
                <a:t>04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BFBDE33-CC60-740F-0B72-910673E1FB36}"/>
                </a:ext>
              </a:extLst>
            </p:cNvPr>
            <p:cNvSpPr txBox="1"/>
            <p:nvPr/>
          </p:nvSpPr>
          <p:spPr>
            <a:xfrm>
              <a:off x="529077" y="3175543"/>
              <a:ext cx="1924944" cy="1284870"/>
            </a:xfrm>
            <a:prstGeom prst="rect">
              <a:avLst/>
            </a:prstGeom>
            <a:noFill/>
          </p:spPr>
          <p:txBody>
            <a:bodyPr wrap="square" lIns="249840" tIns="45720" rIns="91440" bIns="45720" rtlCol="0" anchor="b" anchorCtr="0">
              <a:normAutofit fontScale="92500"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CA" altLang="zh-CN" sz="1800" dirty="0"/>
                <a:t>Thick concrete walls (≥ 20 dB loss) between rooms</a:t>
              </a:r>
              <a:endParaRPr lang="en-US" altLang="zh-CN" sz="1800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28A617-29FE-536C-8F78-266714753A9A}"/>
                </a:ext>
              </a:extLst>
            </p:cNvPr>
            <p:cNvSpPr txBox="1"/>
            <p:nvPr/>
          </p:nvSpPr>
          <p:spPr>
            <a:xfrm>
              <a:off x="2713952" y="3203915"/>
              <a:ext cx="1924943" cy="1284870"/>
            </a:xfrm>
            <a:prstGeom prst="rect">
              <a:avLst/>
            </a:prstGeom>
            <a:noFill/>
          </p:spPr>
          <p:txBody>
            <a:bodyPr wrap="square" lIns="249840" tIns="45720" rIns="91440" bIns="45720" rtlCol="0" anchor="b" anchorCtr="0">
              <a:normAutofit fontScale="92500" lnSpcReduction="100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zh-CN" sz="1800" dirty="0"/>
                <a:t>Metal cubicles in Testing Centre affect signal propagation</a:t>
              </a:r>
              <a:endParaRPr lang="en-US" altLang="zh-CN" sz="1800" dirty="0">
                <a:solidFill>
                  <a:schemeClr val="tx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A58BDFD-E43F-E6A0-589F-35A787D8DC41}"/>
                </a:ext>
              </a:extLst>
            </p:cNvPr>
            <p:cNvSpPr txBox="1"/>
            <p:nvPr/>
          </p:nvSpPr>
          <p:spPr>
            <a:xfrm>
              <a:off x="5012230" y="3203915"/>
              <a:ext cx="1924943" cy="1256498"/>
            </a:xfrm>
            <a:prstGeom prst="rect">
              <a:avLst/>
            </a:prstGeom>
            <a:noFill/>
          </p:spPr>
          <p:txBody>
            <a:bodyPr wrap="square" lIns="249840" tIns="45720" rIns="91440" bIns="45720" rtlCol="0" anchor="b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CA" altLang="zh-CN" sz="1800" dirty="0"/>
                <a:t>Ceiling grid available for unobtrusive AP mounting</a:t>
              </a:r>
              <a:endParaRPr lang="en-US" altLang="zh-CN" sz="1800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B604FFE-A53C-5B2B-DE5B-5E2F9A86FB55}"/>
                </a:ext>
              </a:extLst>
            </p:cNvPr>
            <p:cNvSpPr txBox="1"/>
            <p:nvPr/>
          </p:nvSpPr>
          <p:spPr>
            <a:xfrm>
              <a:off x="7310508" y="3175543"/>
              <a:ext cx="1924943" cy="1284870"/>
            </a:xfrm>
            <a:prstGeom prst="rect">
              <a:avLst/>
            </a:prstGeom>
            <a:noFill/>
          </p:spPr>
          <p:txBody>
            <a:bodyPr wrap="square" lIns="249840" tIns="45720" rIns="91440" bIns="45720" rtlCol="0" anchor="b" anchorCtr="0">
              <a:normAutofit fontScale="92500" lnSpcReduction="100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CA" altLang="zh-CN" sz="1800" dirty="0"/>
                <a:t>Guest areas near glass walls require signal containment</a:t>
              </a:r>
              <a:endParaRPr lang="en-US" altLang="zh-CN" sz="18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5C1436F-FEAA-7BD5-0706-707DB78F76FE}"/>
                </a:ext>
              </a:extLst>
            </p:cNvPr>
            <p:cNvSpPr txBox="1"/>
            <p:nvPr/>
          </p:nvSpPr>
          <p:spPr>
            <a:xfrm>
              <a:off x="660400" y="1253067"/>
              <a:ext cx="10858500" cy="711200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en-US" altLang="zh-CN" sz="3600" b="1" dirty="0"/>
                <a:t>Site Conditions and RF Constraints</a:t>
              </a:r>
              <a:endParaRPr lang="zh-CN" altLang="en-US" sz="2400" b="1" dirty="0"/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B163ED-69D2-A38A-6C67-21B2C4E3E8CE}"/>
              </a:ext>
            </a:extLst>
          </p:cNvPr>
          <p:cNvSpPr/>
          <p:nvPr/>
        </p:nvSpPr>
        <p:spPr>
          <a:xfrm>
            <a:off x="10032068" y="2451459"/>
            <a:ext cx="648468" cy="648464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b="1" dirty="0">
                <a:solidFill>
                  <a:srgbClr val="FFFFFF"/>
                </a:solidFill>
              </a:rPr>
              <a:t>05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48AF3F-7FA7-FB97-53BF-B6503749E7C0}"/>
              </a:ext>
            </a:extLst>
          </p:cNvPr>
          <p:cNvSpPr txBox="1"/>
          <p:nvPr/>
        </p:nvSpPr>
        <p:spPr>
          <a:xfrm>
            <a:off x="9543635" y="3328349"/>
            <a:ext cx="1924943" cy="1169006"/>
          </a:xfrm>
          <a:prstGeom prst="rect">
            <a:avLst/>
          </a:prstGeom>
          <a:noFill/>
        </p:spPr>
        <p:txBody>
          <a:bodyPr wrap="square" lIns="249840" tIns="45720" rIns="91440" bIns="45720" rtlCol="0" anchor="b" anchorCtr="0">
            <a:normAutofit fontScale="92500" lnSpcReduction="20000"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CA" altLang="zh-CN" sz="1800" dirty="0"/>
              <a:t>IDFs and PoE+ switches already installed in strategic zones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1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35343-8B1E-C27A-05CA-C44E3AAA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D7ADEB7B-D437-329C-CF25-7D49DBA6DFD2}"/>
              </a:ext>
            </a:extLst>
          </p:cNvPr>
          <p:cNvSpPr txBox="1"/>
          <p:nvPr/>
        </p:nvSpPr>
        <p:spPr>
          <a:xfrm>
            <a:off x="660400" y="1130300"/>
            <a:ext cx="3762310" cy="4990344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/>
          <a:p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44BA65-981B-D2F7-FA0F-808FFA87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en-US" altLang="zh-CN" dirty="0"/>
              <a:t>Access Point Placement – 16 Total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95D0FF-7DE5-74F2-6F00-4DF6ABD6A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08" y="1480996"/>
            <a:ext cx="5215812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APs in North Corridor: serve Rooms 132–138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APs in South Corridor: Rooms 140–147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AP each in Room 9 and Room 15 (laptop-heavy)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APs in Office Area: directional units for north/south ends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APs for Testing Centre and Lab (patch + shared coverage)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Guest AP covering Commons and Waiting Area (capped power)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Redundant AP in IDF (mesh standby for failover)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 remaining APs for conference zones and roaming stability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6E50AD-133C-69E5-DB75-D9C4BCD0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96" y="1301103"/>
            <a:ext cx="5455296" cy="54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0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48E96072-5A72-2E59-63F0-19CF5F714086}"/>
              </a:ext>
            </a:extLst>
          </p:cNvPr>
          <p:cNvGrpSpPr/>
          <p:nvPr/>
        </p:nvGrpSpPr>
        <p:grpSpPr>
          <a:xfrm>
            <a:off x="660400" y="1130300"/>
            <a:ext cx="7984846" cy="5003800"/>
            <a:chOff x="660400" y="1130300"/>
            <a:chExt cx="7984846" cy="50038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1EBA872-8819-BF7A-F95D-C68145F0C7E1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3572933" cy="11324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>
                <a:buSzPct val="25000"/>
              </a:pPr>
              <a:endParaRPr lang="en-US" dirty="0"/>
            </a:p>
          </p:txBody>
        </p:sp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7B5E6C06-04BA-2488-E2A9-112CD61B8547}"/>
                </a:ext>
              </a:extLst>
            </p:cNvPr>
            <p:cNvSpPr/>
            <p:nvPr/>
          </p:nvSpPr>
          <p:spPr>
            <a:xfrm flipH="1">
              <a:off x="660400" y="2262742"/>
              <a:ext cx="3517900" cy="3871358"/>
            </a:xfrm>
            <a:prstGeom prst="round2DiagRect">
              <a:avLst/>
            </a:pr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 l="-35114" t="192" r="-34996" b="-192"/>
              </a:stretch>
            </a:blipFill>
            <a:ln w="1270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F01E16E-F138-4F6B-9A99-B461239C1540}"/>
                </a:ext>
              </a:extLst>
            </p:cNvPr>
            <p:cNvSpPr txBox="1">
              <a:spLocks noChangeAspect="1"/>
            </p:cNvSpPr>
            <p:nvPr/>
          </p:nvSpPr>
          <p:spPr>
            <a:xfrm flipH="1">
              <a:off x="4434946" y="1715278"/>
              <a:ext cx="540000" cy="540000"/>
            </a:xfrm>
            <a:prstGeom prst="round2Diag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/>
            </a:ln>
            <a:effectLst/>
          </p:spPr>
          <p:txBody>
            <a:bodyPr wrap="none" rtlCol="0" anchor="ctr">
              <a:norm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sz="1600" dirty="0"/>
                <a:t>01</a:t>
              </a:r>
              <a:endParaRPr lang="zh-CN" altLang="en-US" sz="16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56D947-82C5-DE64-B4DC-CB5D90B9A60E}"/>
                </a:ext>
              </a:extLst>
            </p:cNvPr>
            <p:cNvSpPr txBox="1">
              <a:spLocks noChangeAspect="1"/>
            </p:cNvSpPr>
            <p:nvPr/>
          </p:nvSpPr>
          <p:spPr>
            <a:xfrm flipH="1">
              <a:off x="4434946" y="3356743"/>
              <a:ext cx="540000" cy="540000"/>
            </a:xfrm>
            <a:prstGeom prst="round2Diag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/>
            </a:ln>
            <a:effectLst/>
          </p:spPr>
          <p:txBody>
            <a:bodyPr wrap="none" rtlCol="0" anchor="ctr">
              <a:norm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sz="1600" dirty="0"/>
                <a:t>02</a:t>
              </a:r>
              <a:endParaRPr lang="zh-CN" altLang="en-US" sz="16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1695AB3-767A-7170-3748-90A7ED9A0852}"/>
                </a:ext>
              </a:extLst>
            </p:cNvPr>
            <p:cNvSpPr txBox="1">
              <a:spLocks noChangeAspect="1"/>
            </p:cNvSpPr>
            <p:nvPr/>
          </p:nvSpPr>
          <p:spPr>
            <a:xfrm flipH="1">
              <a:off x="4434946" y="4998208"/>
              <a:ext cx="540000" cy="540000"/>
            </a:xfrm>
            <a:prstGeom prst="round2Diag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/>
            </a:ln>
            <a:effectLst/>
          </p:spPr>
          <p:txBody>
            <a:bodyPr wrap="none" rtlCol="0" anchor="ctr">
              <a:norm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ADE1AB8-BBEC-AA64-E502-2AC49BF34CCC}"/>
                </a:ext>
              </a:extLst>
            </p:cNvPr>
            <p:cNvSpPr txBox="1">
              <a:spLocks noChangeAspect="1"/>
            </p:cNvSpPr>
            <p:nvPr/>
          </p:nvSpPr>
          <p:spPr>
            <a:xfrm flipH="1">
              <a:off x="8105246" y="1722742"/>
              <a:ext cx="540000" cy="540000"/>
            </a:xfrm>
            <a:prstGeom prst="round2Diag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/>
            </a:ln>
            <a:effectLst/>
          </p:spPr>
          <p:txBody>
            <a:bodyPr wrap="none" rtlCol="0" anchor="ctr">
              <a:norm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CA2E187-BB19-94BE-146E-BDFE87CFE172}"/>
                </a:ext>
              </a:extLst>
            </p:cNvPr>
            <p:cNvSpPr txBox="1">
              <a:spLocks noChangeAspect="1"/>
            </p:cNvSpPr>
            <p:nvPr/>
          </p:nvSpPr>
          <p:spPr>
            <a:xfrm flipH="1">
              <a:off x="8105246" y="3367994"/>
              <a:ext cx="540000" cy="540000"/>
            </a:xfrm>
            <a:prstGeom prst="round2Diag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/>
            </a:ln>
            <a:effectLst/>
          </p:spPr>
          <p:txBody>
            <a:bodyPr wrap="none" rtlCol="0" anchor="ctr">
              <a:norm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05</a:t>
              </a:r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en-CA" altLang="zh-CN" dirty="0"/>
              <a:t>How We Meet Step 2 Requirements</a:t>
            </a:r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3C02581-C98E-5F1B-8451-95C2A193501C}"/>
              </a:ext>
            </a:extLst>
          </p:cNvPr>
          <p:cNvSpPr txBox="1">
            <a:spLocks noChangeAspect="1"/>
          </p:cNvSpPr>
          <p:nvPr/>
        </p:nvSpPr>
        <p:spPr>
          <a:xfrm flipH="1">
            <a:off x="8105246" y="5013246"/>
            <a:ext cx="540000" cy="540000"/>
          </a:xfrm>
          <a:prstGeom prst="round2DiagRect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  <a:effectLst/>
        </p:spPr>
        <p:txBody>
          <a:bodyPr wrap="none" rtlCol="0" anchor="ctr">
            <a:norm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D439CEC-99B0-61B1-BAC8-0AFE375F4CA6}"/>
              </a:ext>
            </a:extLst>
          </p:cNvPr>
          <p:cNvSpPr txBox="1"/>
          <p:nvPr/>
        </p:nvSpPr>
        <p:spPr>
          <a:xfrm>
            <a:off x="4987386" y="1542686"/>
            <a:ext cx="2562864" cy="900112"/>
          </a:xfrm>
          <a:prstGeom prst="rect">
            <a:avLst/>
          </a:prstGeom>
          <a:noFill/>
        </p:spPr>
        <p:txBody>
          <a:bodyPr wrap="square" lIns="249840" tIns="45720" rIns="91440" bIns="4572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600" dirty="0"/>
              <a:t>Classroom PCs migrate to WLAN; </a:t>
            </a:r>
          </a:p>
          <a:p>
            <a:pPr>
              <a:lnSpc>
                <a:spcPct val="100000"/>
              </a:lnSpc>
            </a:pPr>
            <a:r>
              <a:rPr lang="en-US" altLang="zh-CN" sz="1600" dirty="0"/>
              <a:t>VoIP → </a:t>
            </a:r>
            <a:r>
              <a:rPr lang="en-US" altLang="zh-CN" sz="1600" dirty="0" err="1"/>
              <a:t>VoWi</a:t>
            </a:r>
            <a:r>
              <a:rPr lang="en-US" altLang="zh-CN" sz="1600" dirty="0"/>
              <a:t>-Fi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AE6CD1E-C510-130A-896D-2F366F8EA37B}"/>
              </a:ext>
            </a:extLst>
          </p:cNvPr>
          <p:cNvSpPr txBox="1"/>
          <p:nvPr/>
        </p:nvSpPr>
        <p:spPr>
          <a:xfrm>
            <a:off x="4974945" y="3176687"/>
            <a:ext cx="2665501" cy="900112"/>
          </a:xfrm>
          <a:prstGeom prst="rect">
            <a:avLst/>
          </a:prstGeom>
          <a:noFill/>
        </p:spPr>
        <p:txBody>
          <a:bodyPr wrap="square" lIns="249840" tIns="45720" rIns="91440" bIns="45720" rtlCol="0" anchor="b" anchorCtr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defRPr>
            </a:lvl1pPr>
          </a:lstStyle>
          <a:p>
            <a:pPr>
              <a:lnSpc>
                <a:spcPct val="100000"/>
              </a:lnSpc>
            </a:pPr>
            <a:r>
              <a:rPr lang="en-CA" altLang="zh-CN" sz="1600" dirty="0"/>
              <a:t>Staff &amp; students: WPA3-Enterprise + RADIUS authentication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1183213-113E-C135-CEE4-48837E8C1B50}"/>
              </a:ext>
            </a:extLst>
          </p:cNvPr>
          <p:cNvSpPr txBox="1"/>
          <p:nvPr/>
        </p:nvSpPr>
        <p:spPr>
          <a:xfrm>
            <a:off x="4936067" y="4855064"/>
            <a:ext cx="2665501" cy="900112"/>
          </a:xfrm>
          <a:prstGeom prst="rect">
            <a:avLst/>
          </a:prstGeom>
          <a:noFill/>
        </p:spPr>
        <p:txBody>
          <a:bodyPr wrap="square" lIns="249840" tIns="45720" rIns="91440" bIns="45720" rtlCol="0" anchor="b" anchorCtr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defRPr>
            </a:lvl1pPr>
          </a:lstStyle>
          <a:p>
            <a:pPr>
              <a:lnSpc>
                <a:spcPct val="100000"/>
              </a:lnSpc>
            </a:pPr>
            <a:r>
              <a:rPr lang="en-CA" altLang="zh-CN" sz="1600" dirty="0"/>
              <a:t>Guests: TRIOS-Guest SSID with captive portal + ACL isolation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B6B41E9-2327-C5A8-C528-45F4485A646C}"/>
              </a:ext>
            </a:extLst>
          </p:cNvPr>
          <p:cNvSpPr txBox="1"/>
          <p:nvPr/>
        </p:nvSpPr>
        <p:spPr>
          <a:xfrm>
            <a:off x="8755398" y="1276832"/>
            <a:ext cx="2665501" cy="985910"/>
          </a:xfrm>
          <a:prstGeom prst="rect">
            <a:avLst/>
          </a:prstGeom>
          <a:noFill/>
        </p:spPr>
        <p:txBody>
          <a:bodyPr wrap="square" lIns="249840" tIns="45720" rIns="91440" bIns="45720" rtlCol="0" anchor="b" anchorCtr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defRPr>
            </a:lvl1pPr>
          </a:lstStyle>
          <a:p>
            <a:pPr>
              <a:lnSpc>
                <a:spcPct val="100000"/>
              </a:lnSpc>
            </a:pPr>
            <a:r>
              <a:rPr lang="en-CA" altLang="zh-CN" sz="1600" dirty="0"/>
              <a:t>802.11r/k/v enabled for seamless roaming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6A7298-5BE6-F969-6D53-2F47481A97C9}"/>
              </a:ext>
            </a:extLst>
          </p:cNvPr>
          <p:cNvSpPr txBox="1"/>
          <p:nvPr/>
        </p:nvSpPr>
        <p:spPr>
          <a:xfrm>
            <a:off x="8755397" y="3211732"/>
            <a:ext cx="2665501" cy="900112"/>
          </a:xfrm>
          <a:prstGeom prst="rect">
            <a:avLst/>
          </a:prstGeom>
          <a:noFill/>
        </p:spPr>
        <p:txBody>
          <a:bodyPr wrap="square" lIns="249840" tIns="45720" rIns="91440" bIns="45720" rtlCol="0" anchor="b" anchorCtr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defRPr>
            </a:lvl1pPr>
          </a:lstStyle>
          <a:p>
            <a:pPr>
              <a:lnSpc>
                <a:spcPct val="100000"/>
              </a:lnSpc>
            </a:pPr>
            <a:r>
              <a:rPr lang="en-CA" altLang="zh-CN" sz="1600" dirty="0"/>
              <a:t>AP power capped in public zones to prevent RF leakage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B879E94-3CC2-E4F4-4465-420E74812A21}"/>
              </a:ext>
            </a:extLst>
          </p:cNvPr>
          <p:cNvSpPr txBox="1"/>
          <p:nvPr/>
        </p:nvSpPr>
        <p:spPr>
          <a:xfrm>
            <a:off x="8755397" y="4681056"/>
            <a:ext cx="2665501" cy="900112"/>
          </a:xfrm>
          <a:prstGeom prst="rect">
            <a:avLst/>
          </a:prstGeom>
          <a:noFill/>
        </p:spPr>
        <p:txBody>
          <a:bodyPr wrap="square" lIns="249840" tIns="45720" rIns="91440" bIns="45720" rtlCol="0" anchor="b" anchorCtr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defRPr>
            </a:lvl1pPr>
          </a:lstStyle>
          <a:p>
            <a:pPr>
              <a:lnSpc>
                <a:spcPct val="100000"/>
              </a:lnSpc>
            </a:pPr>
            <a:r>
              <a:rPr lang="en-CA" altLang="zh-CN" sz="1600" dirty="0"/>
              <a:t>WIDS monitors rogue APs and signal leakage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46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695BD6-AF03-7597-51AC-35A3CB8D8217}"/>
              </a:ext>
            </a:extLst>
          </p:cNvPr>
          <p:cNvGrpSpPr/>
          <p:nvPr/>
        </p:nvGrpSpPr>
        <p:grpSpPr>
          <a:xfrm>
            <a:off x="0" y="0"/>
            <a:ext cx="12192000" cy="2192520"/>
            <a:chOff x="0" y="1048923"/>
            <a:chExt cx="12192000" cy="219252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CF4FD3C0-2A96-4AEB-8FC7-08EB79F5DE8A}"/>
                </a:ext>
              </a:extLst>
            </p:cNvPr>
            <p:cNvSpPr/>
            <p:nvPr/>
          </p:nvSpPr>
          <p:spPr>
            <a:xfrm flipH="1">
              <a:off x="18102" y="1048923"/>
              <a:ext cx="8399356" cy="2192520"/>
            </a:xfrm>
            <a:custGeom>
              <a:avLst/>
              <a:gdLst>
                <a:gd name="connsiteX0" fmla="*/ 1096260 w 8399356"/>
                <a:gd name="connsiteY0" fmla="*/ 0 h 2192520"/>
                <a:gd name="connsiteX1" fmla="*/ 1208347 w 8399356"/>
                <a:gd name="connsiteY1" fmla="*/ 5660 h 2192520"/>
                <a:gd name="connsiteX2" fmla="*/ 1277016 w 8399356"/>
                <a:gd name="connsiteY2" fmla="*/ 16140 h 2192520"/>
                <a:gd name="connsiteX3" fmla="*/ 8399356 w 8399356"/>
                <a:gd name="connsiteY3" fmla="*/ 16140 h 2192520"/>
                <a:gd name="connsiteX4" fmla="*/ 8399356 w 8399356"/>
                <a:gd name="connsiteY4" fmla="*/ 2176380 h 2192520"/>
                <a:gd name="connsiteX5" fmla="*/ 1277016 w 8399356"/>
                <a:gd name="connsiteY5" fmla="*/ 2176380 h 2192520"/>
                <a:gd name="connsiteX6" fmla="*/ 1208347 w 8399356"/>
                <a:gd name="connsiteY6" fmla="*/ 2186860 h 2192520"/>
                <a:gd name="connsiteX7" fmla="*/ 1096260 w 8399356"/>
                <a:gd name="connsiteY7" fmla="*/ 2192520 h 2192520"/>
                <a:gd name="connsiteX8" fmla="*/ 0 w 8399356"/>
                <a:gd name="connsiteY8" fmla="*/ 1096260 h 2192520"/>
                <a:gd name="connsiteX9" fmla="*/ 1096260 w 8399356"/>
                <a:gd name="connsiteY9" fmla="*/ 0 h 219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99356" h="2192520">
                  <a:moveTo>
                    <a:pt x="1096260" y="0"/>
                  </a:moveTo>
                  <a:cubicBezTo>
                    <a:pt x="1134101" y="0"/>
                    <a:pt x="1171494" y="1917"/>
                    <a:pt x="1208347" y="5660"/>
                  </a:cubicBezTo>
                  <a:lnTo>
                    <a:pt x="1277016" y="16140"/>
                  </a:lnTo>
                  <a:lnTo>
                    <a:pt x="8399356" y="16140"/>
                  </a:lnTo>
                  <a:lnTo>
                    <a:pt x="8399356" y="2176380"/>
                  </a:lnTo>
                  <a:lnTo>
                    <a:pt x="1277016" y="2176380"/>
                  </a:lnTo>
                  <a:lnTo>
                    <a:pt x="1208347" y="2186860"/>
                  </a:lnTo>
                  <a:cubicBezTo>
                    <a:pt x="1171494" y="2190603"/>
                    <a:pt x="1134101" y="2192520"/>
                    <a:pt x="1096260" y="2192520"/>
                  </a:cubicBezTo>
                  <a:cubicBezTo>
                    <a:pt x="490812" y="2192520"/>
                    <a:pt x="0" y="1701708"/>
                    <a:pt x="0" y="1096260"/>
                  </a:cubicBezTo>
                  <a:cubicBezTo>
                    <a:pt x="0" y="490812"/>
                    <a:pt x="490812" y="0"/>
                    <a:pt x="109626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65DA689-DE66-4E8F-BA3F-64E59EDEF2C8}"/>
                </a:ext>
              </a:extLst>
            </p:cNvPr>
            <p:cNvSpPr/>
            <p:nvPr/>
          </p:nvSpPr>
          <p:spPr bwMode="auto">
            <a:xfrm>
              <a:off x="6485233" y="1452061"/>
              <a:ext cx="1388850" cy="1387604"/>
            </a:xfrm>
            <a:prstGeom prst="ellipse">
              <a:avLst/>
            </a:prstGeom>
            <a:noFill/>
            <a:ln w="152400">
              <a:solidFill>
                <a:srgbClr val="C5C5C5">
                  <a:alpha val="76077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空心弧 5">
              <a:extLst>
                <a:ext uri="{FF2B5EF4-FFF2-40B4-BE49-F238E27FC236}">
                  <a16:creationId xmlns:a16="http://schemas.microsoft.com/office/drawing/2014/main" id="{EE97F091-1B42-445E-A4F0-D616352C2830}"/>
                </a:ext>
              </a:extLst>
            </p:cNvPr>
            <p:cNvSpPr/>
            <p:nvPr/>
          </p:nvSpPr>
          <p:spPr bwMode="auto">
            <a:xfrm rot="16158470" flipH="1">
              <a:off x="6371359" y="1330173"/>
              <a:ext cx="1630024" cy="1630022"/>
            </a:xfrm>
            <a:prstGeom prst="blockArc">
              <a:avLst>
                <a:gd name="adj1" fmla="val 16375429"/>
                <a:gd name="adj2" fmla="val 10903318"/>
                <a:gd name="adj3" fmla="val 16729"/>
              </a:avLst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F04A4B-42F0-4ED8-B435-BA6497938AD9}"/>
                </a:ext>
              </a:extLst>
            </p:cNvPr>
            <p:cNvSpPr>
              <a:spLocks/>
            </p:cNvSpPr>
            <p:nvPr/>
          </p:nvSpPr>
          <p:spPr>
            <a:xfrm>
              <a:off x="0" y="1065063"/>
              <a:ext cx="12192000" cy="2160240"/>
            </a:xfrm>
            <a:prstGeom prst="rect">
              <a:avLst/>
            </a:pr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 t="-133044" b="-132066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865B4DE-06CA-4FC2-996C-9D26AE8B635D}"/>
                </a:ext>
              </a:extLst>
            </p:cNvPr>
            <p:cNvSpPr txBox="1"/>
            <p:nvPr/>
          </p:nvSpPr>
          <p:spPr>
            <a:xfrm>
              <a:off x="673102" y="2019013"/>
              <a:ext cx="10845798" cy="1195300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txBody>
            <a:bodyPr wrap="square" lIns="90000" tIns="46800" rIns="90000" bIns="46800" anchor="ctr" anchorCtr="1">
              <a:normAutofit/>
            </a:bodyPr>
            <a:lstStyle/>
            <a:p>
              <a:pPr algn="ctr">
                <a:buSzPct val="25000"/>
              </a:pPr>
              <a:r>
                <a:rPr lang="en-US" altLang="zh-CN" sz="3200" b="1" dirty="0">
                  <a:solidFill>
                    <a:schemeClr val="bg1"/>
                  </a:solidFill>
                </a:rPr>
                <a:t>Vendor Comparison Summary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182DA108-47A9-C1DB-D636-1CF795096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41653"/>
              </p:ext>
            </p:extLst>
          </p:nvPr>
        </p:nvGraphicFramePr>
        <p:xfrm>
          <a:off x="1332722" y="2619688"/>
          <a:ext cx="9526556" cy="385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639">
                  <a:extLst>
                    <a:ext uri="{9D8B030D-6E8A-4147-A177-3AD203B41FA5}">
                      <a16:colId xmlns:a16="http://schemas.microsoft.com/office/drawing/2014/main" val="3652937045"/>
                    </a:ext>
                  </a:extLst>
                </a:gridCol>
                <a:gridCol w="2381639">
                  <a:extLst>
                    <a:ext uri="{9D8B030D-6E8A-4147-A177-3AD203B41FA5}">
                      <a16:colId xmlns:a16="http://schemas.microsoft.com/office/drawing/2014/main" val="1698092978"/>
                    </a:ext>
                  </a:extLst>
                </a:gridCol>
                <a:gridCol w="2381639">
                  <a:extLst>
                    <a:ext uri="{9D8B030D-6E8A-4147-A177-3AD203B41FA5}">
                      <a16:colId xmlns:a16="http://schemas.microsoft.com/office/drawing/2014/main" val="345160180"/>
                    </a:ext>
                  </a:extLst>
                </a:gridCol>
                <a:gridCol w="2381639">
                  <a:extLst>
                    <a:ext uri="{9D8B030D-6E8A-4147-A177-3AD203B41FA5}">
                      <a16:colId xmlns:a16="http://schemas.microsoft.com/office/drawing/2014/main" val="1104897456"/>
                    </a:ext>
                  </a:extLst>
                </a:gridCol>
              </a:tblGrid>
              <a:tr h="528209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Cisco Catalyst 9136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Aruba AP-635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Ubiquiti U6 Enterprise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095729"/>
                  </a:ext>
                </a:extLst>
              </a:tr>
              <a:tr h="53554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License-Free?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73752"/>
                  </a:ext>
                </a:extLst>
              </a:tr>
              <a:tr h="53554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8x8 MIMO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237331"/>
                  </a:ext>
                </a:extLst>
              </a:tr>
              <a:tr h="53554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Cloud Lock-In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24908"/>
                  </a:ext>
                </a:extLst>
              </a:tr>
              <a:tr h="53554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WPA3 &amp; VLANs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70130"/>
                  </a:ext>
                </a:extLst>
              </a:tr>
              <a:tr h="53554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Full 6 GHz Support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3577"/>
                  </a:ext>
                </a:extLst>
              </a:tr>
              <a:tr h="53554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TCO (5-Year, 16 APs)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&gt; CA$24,000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~CA$19,000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~CA$8,000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87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46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BD8BF4A1-B299-74FD-13DC-2B1BD426E3F0}"/>
              </a:ext>
            </a:extLst>
          </p:cNvPr>
          <p:cNvGrpSpPr/>
          <p:nvPr/>
        </p:nvGrpSpPr>
        <p:grpSpPr>
          <a:xfrm>
            <a:off x="839416" y="1465973"/>
            <a:ext cx="10679484" cy="4238682"/>
            <a:chOff x="839416" y="1339624"/>
            <a:chExt cx="10679484" cy="4238682"/>
          </a:xfrm>
        </p:grpSpPr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D3DBC3C2-5843-A2C8-2B8F-00DB3064A7F9}"/>
                </a:ext>
              </a:extLst>
            </p:cNvPr>
            <p:cNvSpPr/>
            <p:nvPr/>
          </p:nvSpPr>
          <p:spPr>
            <a:xfrm rot="10800000">
              <a:off x="1928674" y="4527252"/>
              <a:ext cx="824235" cy="429426"/>
            </a:xfrm>
            <a:prstGeom prst="rightArrow">
              <a:avLst>
                <a:gd name="adj1" fmla="val 65524"/>
                <a:gd name="adj2" fmla="val 65657"/>
              </a:avLst>
            </a:prstGeom>
            <a:solidFill>
              <a:schemeClr val="tx2">
                <a:alpha val="2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C8E959F6-2FE0-D115-A2CC-C439E6D3FB59}"/>
                </a:ext>
              </a:extLst>
            </p:cNvPr>
            <p:cNvSpPr/>
            <p:nvPr/>
          </p:nvSpPr>
          <p:spPr>
            <a:xfrm rot="2261122">
              <a:off x="2554103" y="2752257"/>
              <a:ext cx="824235" cy="429426"/>
            </a:xfrm>
            <a:prstGeom prst="rightArrow">
              <a:avLst>
                <a:gd name="adj1" fmla="val 65524"/>
                <a:gd name="adj2" fmla="val 65657"/>
              </a:avLst>
            </a:prstGeom>
            <a:solidFill>
              <a:schemeClr val="tx2">
                <a:alpha val="2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F5B381E3-BD4C-328A-171E-4DBBF56046E2}"/>
                </a:ext>
              </a:extLst>
            </p:cNvPr>
            <p:cNvSpPr/>
            <p:nvPr/>
          </p:nvSpPr>
          <p:spPr>
            <a:xfrm rot="19348275">
              <a:off x="1404226" y="2757021"/>
              <a:ext cx="824235" cy="429426"/>
            </a:xfrm>
            <a:prstGeom prst="rightArrow">
              <a:avLst>
                <a:gd name="adj1" fmla="val 65524"/>
                <a:gd name="adj2" fmla="val 65657"/>
              </a:avLst>
            </a:prstGeom>
            <a:solidFill>
              <a:schemeClr val="tx2">
                <a:alpha val="2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4" name="箭头: 右 33">
              <a:extLst>
                <a:ext uri="{FF2B5EF4-FFF2-40B4-BE49-F238E27FC236}">
                  <a16:creationId xmlns:a16="http://schemas.microsoft.com/office/drawing/2014/main" id="{EF38320C-14E3-3FFB-B6DC-8EA67CB33A7E}"/>
                </a:ext>
              </a:extLst>
            </p:cNvPr>
            <p:cNvSpPr/>
            <p:nvPr/>
          </p:nvSpPr>
          <p:spPr>
            <a:xfrm rot="6537294">
              <a:off x="2884134" y="3898957"/>
              <a:ext cx="824235" cy="429426"/>
            </a:xfrm>
            <a:prstGeom prst="rightArrow">
              <a:avLst>
                <a:gd name="adj1" fmla="val 65524"/>
                <a:gd name="adj2" fmla="val 65657"/>
              </a:avLst>
            </a:prstGeom>
            <a:solidFill>
              <a:schemeClr val="tx2">
                <a:alpha val="2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21E987A1-7481-A194-71B1-050A8B8FEF1B}"/>
                </a:ext>
              </a:extLst>
            </p:cNvPr>
            <p:cNvSpPr/>
            <p:nvPr/>
          </p:nvSpPr>
          <p:spPr>
            <a:xfrm rot="14955337">
              <a:off x="1001734" y="3861566"/>
              <a:ext cx="824235" cy="429426"/>
            </a:xfrm>
            <a:prstGeom prst="rightArrow">
              <a:avLst>
                <a:gd name="adj1" fmla="val 65524"/>
                <a:gd name="adj2" fmla="val 65657"/>
              </a:avLst>
            </a:prstGeom>
            <a:solidFill>
              <a:schemeClr val="tx2">
                <a:alpha val="2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BC80D6F-C5C3-A431-ECBF-9102200D529D}"/>
                </a:ext>
              </a:extLst>
            </p:cNvPr>
            <p:cNvCxnSpPr/>
            <p:nvPr/>
          </p:nvCxnSpPr>
          <p:spPr>
            <a:xfrm>
              <a:off x="4295800" y="2330133"/>
              <a:ext cx="7152755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1864046-69F7-EA76-CB8F-307D50CF16BF}"/>
                </a:ext>
              </a:extLst>
            </p:cNvPr>
            <p:cNvCxnSpPr/>
            <p:nvPr/>
          </p:nvCxnSpPr>
          <p:spPr>
            <a:xfrm>
              <a:off x="4295800" y="4312273"/>
              <a:ext cx="7152755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814497E-4C8E-E3DE-BB6D-647DA108B7C5}"/>
                </a:ext>
              </a:extLst>
            </p:cNvPr>
            <p:cNvCxnSpPr/>
            <p:nvPr/>
          </p:nvCxnSpPr>
          <p:spPr>
            <a:xfrm>
              <a:off x="6531958" y="3173849"/>
              <a:ext cx="0" cy="2404457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CB9F787-8EDD-A4A6-C0FC-EF2333BA4466}"/>
                </a:ext>
              </a:extLst>
            </p:cNvPr>
            <p:cNvCxnSpPr/>
            <p:nvPr/>
          </p:nvCxnSpPr>
          <p:spPr>
            <a:xfrm>
              <a:off x="9036166" y="3173849"/>
              <a:ext cx="0" cy="2404457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A986148-6054-3482-9EB2-FB8A2D6BB053}"/>
                </a:ext>
              </a:extLst>
            </p:cNvPr>
            <p:cNvGrpSpPr/>
            <p:nvPr/>
          </p:nvGrpSpPr>
          <p:grpSpPr>
            <a:xfrm>
              <a:off x="1976190" y="2171563"/>
              <a:ext cx="4470135" cy="1837537"/>
              <a:chOff x="1976190" y="2171563"/>
              <a:chExt cx="4470135" cy="1837537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82DB5B3-851E-C39A-D7F8-78389DD362C4}"/>
                  </a:ext>
                </a:extLst>
              </p:cNvPr>
              <p:cNvSpPr/>
              <p:nvPr/>
            </p:nvSpPr>
            <p:spPr>
              <a:xfrm>
                <a:off x="1976190" y="2171563"/>
                <a:ext cx="785209" cy="785209"/>
              </a:xfrm>
              <a:prstGeom prst="ellipse">
                <a:avLst/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r>
                  <a:rPr lang="en-US" sz="2400" dirty="0">
                    <a:solidFill>
                      <a:srgbClr val="FFFFFF"/>
                    </a:solidFill>
                  </a:rPr>
                  <a:t>01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FB95195-F85A-B20C-F576-9092CB89FA23}"/>
                  </a:ext>
                </a:extLst>
              </p:cNvPr>
              <p:cNvSpPr/>
              <p:nvPr/>
            </p:nvSpPr>
            <p:spPr>
              <a:xfrm>
                <a:off x="4214077" y="2928016"/>
                <a:ext cx="2232248" cy="1081084"/>
              </a:xfrm>
              <a:prstGeom prst="rect">
                <a:avLst/>
              </a:prstGeom>
            </p:spPr>
            <p:txBody>
              <a:bodyPr wrap="square" lIns="0" tIns="0" rIns="0" bIns="0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Tri-band 6E APs with MU-MIMO and beamforming</a:t>
                </a:r>
                <a:endParaRPr lang="en-US" sz="1600" b="1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F46A077-E8DA-116D-594F-A2A39AD3EEF3}"/>
                </a:ext>
              </a:extLst>
            </p:cNvPr>
            <p:cNvGrpSpPr/>
            <p:nvPr/>
          </p:nvGrpSpPr>
          <p:grpSpPr>
            <a:xfrm>
              <a:off x="3112964" y="2971205"/>
              <a:ext cx="5787222" cy="1050558"/>
              <a:chOff x="3112964" y="2971205"/>
              <a:chExt cx="5787222" cy="1050558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96FB214D-6D9E-9E43-AFFA-A5BE1BC40A7A}"/>
                  </a:ext>
                </a:extLst>
              </p:cNvPr>
              <p:cNvSpPr/>
              <p:nvPr/>
            </p:nvSpPr>
            <p:spPr>
              <a:xfrm>
                <a:off x="3112964" y="2971205"/>
                <a:ext cx="785209" cy="785209"/>
              </a:xfrm>
              <a:prstGeom prst="ellipse">
                <a:avLst/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r>
                  <a:rPr lang="en-US" sz="2400" dirty="0">
                    <a:solidFill>
                      <a:srgbClr val="FFFFFF"/>
                    </a:solidFill>
                  </a:rPr>
                  <a:t>02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82ECBA7-E419-DF12-F9E9-D70ECF78B5FC}"/>
                  </a:ext>
                </a:extLst>
              </p:cNvPr>
              <p:cNvSpPr/>
              <p:nvPr/>
            </p:nvSpPr>
            <p:spPr>
              <a:xfrm>
                <a:off x="6667938" y="3046241"/>
                <a:ext cx="2232248" cy="975522"/>
              </a:xfrm>
              <a:prstGeom prst="rect">
                <a:avLst/>
              </a:prstGeom>
            </p:spPr>
            <p:txBody>
              <a:bodyPr wrap="square" lIns="0" tIns="0" rIns="0" bIns="0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WPA3-Enterprise, RADIUS, VLANs, roaming support</a:t>
                </a:r>
                <a:endParaRPr lang="en-US" sz="1600" b="1" dirty="0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D5D7211A-C64D-1C6E-98B5-105F91797447}"/>
                </a:ext>
              </a:extLst>
            </p:cNvPr>
            <p:cNvGrpSpPr/>
            <p:nvPr/>
          </p:nvGrpSpPr>
          <p:grpSpPr>
            <a:xfrm>
              <a:off x="2677408" y="2956945"/>
              <a:ext cx="8726987" cy="2135892"/>
              <a:chOff x="2677408" y="2956945"/>
              <a:chExt cx="8726987" cy="2135892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CBD2C42-7149-6D2C-9324-3049716C7045}"/>
                  </a:ext>
                </a:extLst>
              </p:cNvPr>
              <p:cNvSpPr/>
              <p:nvPr/>
            </p:nvSpPr>
            <p:spPr>
              <a:xfrm>
                <a:off x="2677408" y="4307628"/>
                <a:ext cx="785209" cy="785209"/>
              </a:xfrm>
              <a:prstGeom prst="ellipse">
                <a:avLst/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r>
                  <a:rPr lang="en-US" sz="2400">
                    <a:solidFill>
                      <a:srgbClr val="FFFFFF"/>
                    </a:solidFill>
                  </a:rPr>
                  <a:t>03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356356D-FCD3-5436-08DB-2B320F12A171}"/>
                  </a:ext>
                </a:extLst>
              </p:cNvPr>
              <p:cNvSpPr/>
              <p:nvPr/>
            </p:nvSpPr>
            <p:spPr>
              <a:xfrm>
                <a:off x="9172147" y="2956945"/>
                <a:ext cx="2232248" cy="1064818"/>
              </a:xfrm>
              <a:prstGeom prst="rect">
                <a:avLst/>
              </a:prstGeom>
            </p:spPr>
            <p:txBody>
              <a:bodyPr wrap="square" lIns="0" tIns="0" rIns="0" bIns="0" anchor="b" anchorCtr="1">
                <a:normAutofit/>
              </a:bodyPr>
              <a:lstStyle/>
              <a:p>
                <a:pPr algn="ctr"/>
                <a:r>
                  <a:rPr lang="en-CA" altLang="zh-CN" sz="1600" b="1" dirty="0"/>
                  <a:t>On-prem UniFi Controller (Docker or Cloud Key)</a:t>
                </a:r>
                <a:endParaRPr lang="en-US" sz="1600" b="1" dirty="0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DAC0562-F92E-322A-BBA9-609D385B4493}"/>
                </a:ext>
              </a:extLst>
            </p:cNvPr>
            <p:cNvGrpSpPr/>
            <p:nvPr/>
          </p:nvGrpSpPr>
          <p:grpSpPr>
            <a:xfrm>
              <a:off x="1265608" y="4307628"/>
              <a:ext cx="5180717" cy="946499"/>
              <a:chOff x="1265608" y="4307628"/>
              <a:chExt cx="5180717" cy="94649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B81C9D6B-D473-75DA-D7F1-0594D24981F3}"/>
                  </a:ext>
                </a:extLst>
              </p:cNvPr>
              <p:cNvSpPr/>
              <p:nvPr/>
            </p:nvSpPr>
            <p:spPr>
              <a:xfrm>
                <a:off x="1265608" y="4307628"/>
                <a:ext cx="785209" cy="785209"/>
              </a:xfrm>
              <a:prstGeom prst="ellipse">
                <a:avLst/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r>
                  <a:rPr lang="en-US" sz="2400">
                    <a:solidFill>
                      <a:srgbClr val="FFFFFF"/>
                    </a:solidFill>
                  </a:rPr>
                  <a:t>04</a:t>
                </a: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853D285-9D37-ACA4-6CAF-EDBEC05C8789}"/>
                  </a:ext>
                </a:extLst>
              </p:cNvPr>
              <p:cNvSpPr/>
              <p:nvPr/>
            </p:nvSpPr>
            <p:spPr>
              <a:xfrm>
                <a:off x="4214077" y="4468918"/>
                <a:ext cx="2232248" cy="785209"/>
              </a:xfrm>
              <a:prstGeom prst="rect">
                <a:avLst/>
              </a:prstGeom>
            </p:spPr>
            <p:txBody>
              <a:bodyPr wrap="square" lIns="0" tIns="0" rIns="0" bIns="0" anchor="b" anchorCtr="1">
                <a:normAutofit/>
              </a:bodyPr>
              <a:lstStyle/>
              <a:p>
                <a:pPr algn="ctr"/>
                <a:r>
                  <a:rPr lang="en-CA" altLang="zh-CN" sz="1600" b="1" dirty="0"/>
                  <a:t>Easy monitoring with heatmaps, alerts, and logs</a:t>
                </a:r>
                <a:endParaRPr lang="en-US" sz="1600" b="1" dirty="0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04E7D4B-6DD5-BB30-3E0F-41656504C88A}"/>
                </a:ext>
              </a:extLst>
            </p:cNvPr>
            <p:cNvGrpSpPr/>
            <p:nvPr/>
          </p:nvGrpSpPr>
          <p:grpSpPr>
            <a:xfrm>
              <a:off x="839416" y="3006826"/>
              <a:ext cx="8060770" cy="2272788"/>
              <a:chOff x="839416" y="3006826"/>
              <a:chExt cx="8060770" cy="2272788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0004056-7ECB-5E41-8D0A-23F72741E535}"/>
                  </a:ext>
                </a:extLst>
              </p:cNvPr>
              <p:cNvSpPr/>
              <p:nvPr/>
            </p:nvSpPr>
            <p:spPr>
              <a:xfrm>
                <a:off x="839416" y="3006826"/>
                <a:ext cx="785209" cy="785209"/>
              </a:xfrm>
              <a:prstGeom prst="ellipse">
                <a:avLst/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r>
                  <a:rPr lang="en-US" sz="2400" dirty="0">
                    <a:solidFill>
                      <a:srgbClr val="FFFFFF"/>
                    </a:solidFill>
                  </a:rPr>
                  <a:t>05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C30EB71-013B-36A5-161E-A842E3CE4CAB}"/>
                  </a:ext>
                </a:extLst>
              </p:cNvPr>
              <p:cNvSpPr/>
              <p:nvPr/>
            </p:nvSpPr>
            <p:spPr>
              <a:xfrm>
                <a:off x="6667938" y="4588351"/>
                <a:ext cx="2232248" cy="691263"/>
              </a:xfrm>
              <a:prstGeom prst="rect">
                <a:avLst/>
              </a:prstGeom>
            </p:spPr>
            <p:txBody>
              <a:bodyPr wrap="square" lIns="0" tIns="0" rIns="0" bIns="0" anchor="b" anchorCtr="1">
                <a:noAutofit/>
              </a:bodyPr>
              <a:lstStyle/>
              <a:p>
                <a:pPr algn="ctr"/>
                <a:r>
                  <a:rPr lang="en-CA" altLang="zh-CN" sz="1600" b="1" dirty="0"/>
                  <a:t>No annual fees, no vendor lock-in, fast deployment</a:t>
                </a:r>
                <a:endParaRPr lang="en-US" sz="1600" b="1" dirty="0"/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A75917-C551-A3BE-EAB0-84DE06E0BFF5}"/>
                </a:ext>
              </a:extLst>
            </p:cNvPr>
            <p:cNvSpPr txBox="1"/>
            <p:nvPr/>
          </p:nvSpPr>
          <p:spPr>
            <a:xfrm>
              <a:off x="4214076" y="1339624"/>
              <a:ext cx="7304824" cy="744466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r>
                <a:rPr lang="en-US" altLang="zh-CN" sz="2400" b="1" dirty="0"/>
                <a:t>Why Choose Ubiquiti?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7462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3E72B9"/>
      </a:accent1>
      <a:accent2>
        <a:srgbClr val="42A6BE"/>
      </a:accent2>
      <a:accent3>
        <a:srgbClr val="489FB3"/>
      </a:accent3>
      <a:accent4>
        <a:srgbClr val="FA9F56"/>
      </a:accent4>
      <a:accent5>
        <a:srgbClr val="BDBDBD"/>
      </a:accent5>
      <a:accent6>
        <a:srgbClr val="ACACAC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638</Words>
  <Application>Microsoft Office PowerPoint</Application>
  <PresentationFormat>宽屏</PresentationFormat>
  <Paragraphs>164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Arial</vt:lpstr>
      <vt:lpstr>Designed by OfficePLUS</vt:lpstr>
      <vt:lpstr>Wi-Fi 6E Full-Campus Upgrade Proposal</vt:lpstr>
      <vt:lpstr>Wi-Fi 6E Network Upgrade Proposal</vt:lpstr>
      <vt:lpstr>PowerPoint 演示文稿</vt:lpstr>
      <vt:lpstr>PowerPoint 演示文稿</vt:lpstr>
      <vt:lpstr>PowerPoint 演示文稿</vt:lpstr>
      <vt:lpstr>Access Point Placement – 16 Total</vt:lpstr>
      <vt:lpstr>How We Meet Step 2 Requirements</vt:lpstr>
      <vt:lpstr>PowerPoint 演示文稿</vt:lpstr>
      <vt:lpstr>PowerPoint 演示文稿</vt:lpstr>
      <vt:lpstr>Budget and Timeline</vt:lpstr>
      <vt:lpstr>Conclusion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li zhengzheng</cp:lastModifiedBy>
  <cp:revision>24</cp:revision>
  <cp:lastPrinted>2024-04-15T16:00:00Z</cp:lastPrinted>
  <dcterms:created xsi:type="dcterms:W3CDTF">2024-04-15T16:00:00Z</dcterms:created>
  <dcterms:modified xsi:type="dcterms:W3CDTF">2025-07-10T14:52:31Z</dcterms:modified>
</cp:coreProperties>
</file>